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9144000" cy="6858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9188" y="1544091"/>
            <a:ext cx="8365622" cy="9350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3/8/2017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3/8/2017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3/8/2017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3/8/2017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3/8/2017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10299" y="219011"/>
            <a:ext cx="5923400" cy="58693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2035" y="1590959"/>
            <a:ext cx="7619928" cy="148413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3/8/2017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13495" y="6429183"/>
            <a:ext cx="203200" cy="203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upc.edu/sga/ca/matricula/pagament-de-la-matricula/modalitats-de-pagament" TargetMode="External"/><Relationship Id="rId4" Type="http://schemas.openxmlformats.org/officeDocument/2006/relationships/hyperlink" Target="http://www.upc.edu/sga/c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bl.upc.edu/ca/els-serveis/cataleg-de-serveis/informacio-i-tramits-academics/estudiants-no-nous-avaluacio-i-matricula-1/eetac/5.-formalitzacio-de-la-matricula-eetac" TargetMode="External"/><Relationship Id="rId7" Type="http://schemas.openxmlformats.org/officeDocument/2006/relationships/slide" Target="slide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hyperlink" Target="https://cbl.upc.edu/ca/els-serveis/cataleg-de-serveis/informacio-i-tramits-academics/estudiants-no-nous-avaluacio-i-matricula-1/esab/5.-formalitzacio-de-la-matricula-esab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bl.upc.edu/ca/els-serveis/cataleg-de-serveis/informacio-i-tramits-academics/estudiants-de-nou-acces-als-graus-acces-i-matricula/informacio-general-dacces-i-matricula/normativa-de-permanencia-a-la-fase-inicial-dels-estudis-de-grau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image" Target="../media/image2.png"/><Relationship Id="rId4" Type="http://schemas.openxmlformats.org/officeDocument/2006/relationships/hyperlink" Target="https://cbl.upc.edu/ca/els-serveis/cataleg-de-serveis/informacio-i-tramits-academics/tauler-dinformacio-de-loficina-de-suport-a-la-docencia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hyperlink" Target="https://cbl.upc.edu/ca/els-serveis/cataleg-de-serveis/informacio-i-tramits-academics/estudiants-no-nous-avaluacio-i-matricula-1/eetac/3.-com-planificar-la-meva-matricula-eetac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upc.edu/sga/ca/normatives/normatives-academiques-de-la-upc/estudis-de-gra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cbl.upc.edu/ca/els-serveis/cataleg-de-serveis/informacio-i-tramits-academics/estudiants-no-nous-avaluacio-i-matricula-1/esab/potencial-de-matricula-i-excepcions-a-la-matricula-esab-bo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pc.edu/sga/ca/matricula/preus/decret-de-preus-publ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isma-nou.upc.edu/apl/home_estudiants.php" TargetMode="External"/><Relationship Id="rId5" Type="http://schemas.openxmlformats.org/officeDocument/2006/relationships/hyperlink" Target="https://cbl.upc.edu/ca/els-serveis/cataleg-de-serveis/informacio-i-tramits-academics/estudiants-no-nous-avaluacio-i-matricula-1/esab/6.-tramits-posteriors-al-proces-de-matricula-esab" TargetMode="External"/><Relationship Id="rId4" Type="http://schemas.openxmlformats.org/officeDocument/2006/relationships/hyperlink" Target="https://cbl.upc.edu/ca/els-serveis/cataleg-de-serveis/informacio-i-tramits-academics/estudiants-no-nous-avaluacio-i-matricula-1/eetac/6.-tramits-posteriors-al-proces-de-matricula-eeta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abl.eetac.upc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.png"/><Relationship Id="rId7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bl.oficina.docencia@upc.ed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hyperlink" Target="https://cbl.upc.edu/ca/els-serveis/cataleg-de-serveis/informacio-i-tramits-academics/tramits/gestio-de-lexpedient-academic/convalidacio-per-cicle-formatiu-de-grau-superior-cfgs/reconeixement-convalidacio-per-cicle-formatiu-de-grau-superior-cfgs-als-estudis-de-leetac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cbl.upc.edu/ca/els-serveis/cataleg-de-serveis/informacio-i-tramits-academics/tramits/gestio-de-lexpedient-academic/reconeixement-de-credits-per-altres-estudis-universitari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hyperlink" Target="https://cbl.upc.edu/ca/els-serveis/cataleg-de-serveis/informacio-i-tramits-academics/tramits/gestio-de-lexpedient-academic/convalidacio-per-cicle-formatiu-de-grau-superior-cfgs/reconeixement-convalidacio-per-cicle-formatiu-de-grau-superior-cfgs-als-estudis-de-lesab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image" Target="../media/image3.png"/><Relationship Id="rId7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5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image" Target="../media/image3.png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bl.oficina.docencia@upc.ed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bl.upc.edu/ca/els-serveis/cataleg-de-serveis/informacio-i-tramits-academics/estudiants-de-nou-acces-als-graus-acces-i-matricula/informacio-general-dacces-i-matricula/acces-basic-tic-per-a-estudiants-de-nou-acces" TargetMode="External"/><Relationship Id="rId7" Type="http://schemas.openxmlformats.org/officeDocument/2006/relationships/slide" Target="slide20.xml"/><Relationship Id="rId2" Type="http://schemas.openxmlformats.org/officeDocument/2006/relationships/hyperlink" Target="https://upcnet.upc.edu/credencialsup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gauss.upc.edu/gauss/canvicontrasenya/index.jsp" TargetMode="External"/><Relationship Id="rId4" Type="http://schemas.openxmlformats.org/officeDocument/2006/relationships/hyperlink" Target="https://ek2pim.upc.edu/horde/imp/login.php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bl.oficina.docencia@upc.ed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c.edu/sga/ca/beques/BequesMaster" TargetMode="External"/><Relationship Id="rId7" Type="http://schemas.openxmlformats.org/officeDocument/2006/relationships/slide" Target="slide23.xml"/><Relationship Id="rId2" Type="http://schemas.openxmlformats.org/officeDocument/2006/relationships/hyperlink" Target="https://www.upc.edu/sga/ca/beques/CicleGra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image" Target="../media/image2.png"/><Relationship Id="rId7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mailto:cbl.oficina.docencia@upc.edu" TargetMode="Externa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itra.upc.es/SIA/ACCES_PERFIL.AUTENTIFICAR?v_procediment=MAPA.INICI&amp;v_comentari=Has%20de%20tornar-te%20a%20autentificar%20(2)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bl.oficina.docencia@upc.edu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image" Target="../media/image2.png"/><Relationship Id="rId4" Type="http://schemas.openxmlformats.org/officeDocument/2006/relationships/hyperlink" Target="https://cbl.upc.edu/ca/els-serveis/cataleg-de-serveis/informacio-i-tramits-academics/tauler-dinformacio-de-loficina-de-suport-a-la-docencia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image" Target="../media/image3.png"/><Relationship Id="rId7" Type="http://schemas.openxmlformats.org/officeDocument/2006/relationships/slide" Target="slide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5.xml"/><Relationship Id="rId11" Type="http://schemas.openxmlformats.org/officeDocument/2006/relationships/slide" Target="slide42.xml"/><Relationship Id="rId5" Type="http://schemas.openxmlformats.org/officeDocument/2006/relationships/slide" Target="slide23.xml"/><Relationship Id="rId10" Type="http://schemas.openxmlformats.org/officeDocument/2006/relationships/slide" Target="slide38.xml"/><Relationship Id="rId4" Type="http://schemas.openxmlformats.org/officeDocument/2006/relationships/image" Target="../media/image2.png"/><Relationship Id="rId9" Type="http://schemas.openxmlformats.org/officeDocument/2006/relationships/slide" Target="slide35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image" Target="../media/image3.png"/><Relationship Id="rId7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bl.oficina.docencia@upc.edu" TargetMode="External"/><Relationship Id="rId11" Type="http://schemas.openxmlformats.org/officeDocument/2006/relationships/slide" Target="slide34.xml"/><Relationship Id="rId5" Type="http://schemas.openxmlformats.org/officeDocument/2006/relationships/image" Target="../media/image6.png"/><Relationship Id="rId10" Type="http://schemas.openxmlformats.org/officeDocument/2006/relationships/slide" Target="slide33.xml"/><Relationship Id="rId4" Type="http://schemas.openxmlformats.org/officeDocument/2006/relationships/image" Target="../media/image2.png"/><Relationship Id="rId9" Type="http://schemas.openxmlformats.org/officeDocument/2006/relationships/slide" Target="slide3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hyperlink" Target="http://eetac.upc.edu/ca/media/legislacio-i-normatives/normativatfg_201512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etac.upc.edu/ca/lescola/legislacio-i-normatives" TargetMode="External"/><Relationship Id="rId5" Type="http://schemas.openxmlformats.org/officeDocument/2006/relationships/hyperlink" Target="https://esab.upc.edu/ca/CursActual/normatives" TargetMode="External"/><Relationship Id="rId4" Type="http://schemas.openxmlformats.org/officeDocument/2006/relationships/hyperlink" Target="http://www.esab.upc.edu/" TargetMode="External"/><Relationship Id="rId9" Type="http://schemas.openxmlformats.org/officeDocument/2006/relationships/slide" Target="sl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cbl.upc.edu/ca/els-serveis/cataleg-de-serveis/informacio-i-tramits-academics/estudiants-no-nous-avaluacio-i-matricula-1/eetac/2.-consulta-de-les-qualificacions.-tramits-relacionats-amb-el-proces-davaluacio.-esab" TargetMode="External"/><Relationship Id="rId7" Type="http://schemas.openxmlformats.org/officeDocument/2006/relationships/slide" Target="slide3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cbl.upc.edu/ca/els-serveis/cataleg-de-serveis/informacio-i-tramits-academics/estudiants-no-nous-avaluacio-i-matricula-1/esab/2.-consulta-de-les-qualificacions.-tramits-relacionats-amb-el-proces-davaluacio.-esab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itra.upc.es/SIA/ACCES_PERFIL.AUTENTIFICAR?v_procediment=MAPA.INICI&amp;v_comentari=Has%20de%20tornar-te%20a%20autentifica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cbl.upc.edu/ca/els-serveis/cataleg-de-serveis/informacio-i-tramits-academics/estudiants-no-nous-avaluacio-i-matricula-1/eetac/sol-licitud-de-continuitat-destudis" TargetMode="External"/><Relationship Id="rId7" Type="http://schemas.openxmlformats.org/officeDocument/2006/relationships/slide" Target="slide30.xml"/><Relationship Id="rId2" Type="http://schemas.openxmlformats.org/officeDocument/2006/relationships/hyperlink" Target="https://www.upc.edu/sga/ca/normatives/normatives-academiques-de-la-upc/estudis-de-grau/normativa-academica-de-estudis-de-grau-nae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cbl.upc.edu/ca/els-serveis/cataleg-de-serveis/informacio-i-tramits-academics/estudiants-no-nous-avaluacio-i-matricula-1/esab/sol-licitud-de-continuitat-destudis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cbl.oficina.docencia@upc.edu" TargetMode="External"/><Relationship Id="rId4" Type="http://schemas.openxmlformats.org/officeDocument/2006/relationships/image" Target="../media/image4.png"/><Relationship Id="rId9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hyperlink" Target="mailto:atic@upcnet.es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cbl.upc.edu/ca/els-serveis/cataleg-de-serveis/informacio-i-tramits-academics/tramits/certificacio-academica-persona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hyperlink" Target="mailto:cbl.oficina.docencia@upc.edu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5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bl.oficina.docencia@upc.edu" TargetMode="External"/><Relationship Id="rId5" Type="http://schemas.openxmlformats.org/officeDocument/2006/relationships/image" Target="../media/image7.png"/><Relationship Id="rId10" Type="http://schemas.openxmlformats.org/officeDocument/2006/relationships/slide" Target="slide41.xml"/><Relationship Id="rId4" Type="http://schemas.openxmlformats.org/officeDocument/2006/relationships/image" Target="../media/image2.png"/><Relationship Id="rId9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image" Target="../media/image2.png"/><Relationship Id="rId4" Type="http://schemas.openxmlformats.org/officeDocument/2006/relationships/hyperlink" Target="https://cbl.upc.edu/ca/vine/universitat-empres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4.xml"/><Relationship Id="rId3" Type="http://schemas.openxmlformats.org/officeDocument/2006/relationships/image" Target="../media/image3.png"/><Relationship Id="rId7" Type="http://schemas.openxmlformats.org/officeDocument/2006/relationships/slide" Target="slide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49.xml"/><Relationship Id="rId5" Type="http://schemas.openxmlformats.org/officeDocument/2006/relationships/slide" Target="slide45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8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8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bl.oficina.docencia@upc.ed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slide" Target="slide4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4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bl.upc.edu/ca/els-serveis/cataleg-de-serveis/informacio-i-tramits-academics/treball-final-carrera/eetac-inscripcio-matricula-diposit-i-avaluacio-del-tfg" TargetMode="External"/><Relationship Id="rId5" Type="http://schemas.openxmlformats.org/officeDocument/2006/relationships/hyperlink" Target="http://eetac.upc.edu/ca/media/legislacio-i-normatives/normativatfg_201512.pdf" TargetMode="Externa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image" Target="../media/image2.png"/><Relationship Id="rId7" Type="http://schemas.openxmlformats.org/officeDocument/2006/relationships/hyperlink" Target="https://cbl.upc.edu/ca/els-serveis/cataleg-de-serveis/informacio-i-tramits-academics/treball-final-carrera/instruccions-per-als-estudiants-de-lesab-que-volen-inscriure-el-treball-de-fi-de-gra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sab.upc.edu/" TargetMode="External"/><Relationship Id="rId5" Type="http://schemas.openxmlformats.org/officeDocument/2006/relationships/hyperlink" Target="http://esab.upc.edu/ca/CursActual/treball-final-de-grau" TargetMode="Externa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image" Target="../media/image1.png"/><Relationship Id="rId7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bl.oficina.docencia@upc.edu" TargetMode="External"/><Relationship Id="rId5" Type="http://schemas.openxmlformats.org/officeDocument/2006/relationships/image" Target="../media/image4.png"/><Relationship Id="rId10" Type="http://schemas.openxmlformats.org/officeDocument/2006/relationships/slide" Target="slide48.xml"/><Relationship Id="rId4" Type="http://schemas.openxmlformats.org/officeDocument/2006/relationships/image" Target="../media/image2.png"/><Relationship Id="rId9" Type="http://schemas.openxmlformats.org/officeDocument/2006/relationships/slide" Target="slide4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prisma-nou.upc.edu/apl/home_estudiants.php" TargetMode="External"/><Relationship Id="rId7" Type="http://schemas.openxmlformats.org/officeDocument/2006/relationships/slide" Target="slide45.xml"/><Relationship Id="rId2" Type="http://schemas.openxmlformats.org/officeDocument/2006/relationships/hyperlink" Target="https://cbl.upc.edu/ca/els-serveis/cataleg-de-serveis/informacio-i-tramits-academics/tauler-dinformacio-de-loficina-de-suport-a-la-docenci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5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5.xml"/><Relationship Id="rId5" Type="http://schemas.openxmlformats.org/officeDocument/2006/relationships/image" Target="../media/image2.png"/><Relationship Id="rId4" Type="http://schemas.openxmlformats.org/officeDocument/2006/relationships/hyperlink" Target="https://cbl.upc.edu/ca/els-serveis/cataleg-de-serveis/informacio-i-tramits-academics/tauler-dinformacio-de-loficina-de-suport-a-la-docencia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3" Type="http://schemas.openxmlformats.org/officeDocument/2006/relationships/image" Target="../media/image1.png"/><Relationship Id="rId7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bl.oficina.docencia@upc.ed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slide" Target="slide5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.png"/><Relationship Id="rId7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bl.oficina.docencia@upc.edu" TargetMode="External"/><Relationship Id="rId5" Type="http://schemas.openxmlformats.org/officeDocument/2006/relationships/image" Target="../media/image4.png"/><Relationship Id="rId10" Type="http://schemas.openxmlformats.org/officeDocument/2006/relationships/slide" Target="slide8.xml"/><Relationship Id="rId4" Type="http://schemas.openxmlformats.org/officeDocument/2006/relationships/image" Target="../media/image2.png"/><Relationship Id="rId9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cbl.upc.edu/ca/els-serveis/cataleg-de-serveis/informacio-i-tramits-academics/estudiants-no-nous-avaluacio-i-matricula-1/esab/2.1-normativa-de-permanencia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esab.upc.edu/suport_gestio/normatives/normativa-especifica-esab/normativa-de-graus-en-enginyeria-de-biosistemes/normativa-permanencia-graus/vie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upc.edu/sga/ca/normatives/normatives-academiques-de-la-upc/estudis-de-grau/normativa-academica-de-estudis-de-grau-naeg" TargetMode="External"/><Relationship Id="rId4" Type="http://schemas.openxmlformats.org/officeDocument/2006/relationships/hyperlink" Target="https://cbl.upc.edu/ca/els-serveis/cataleg-de-serveis/informacio-i-tramits-academics/estudiants-no-nous-avaluacio-i-matricula-1/eetac/2.1-normativa-academica" TargetMode="External"/><Relationship Id="rId9" Type="http://schemas.openxmlformats.org/officeDocument/2006/relationships/slide" Target="slide4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ccesnet.gencat.cat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4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slide" Target="slide53.xml"/><Relationship Id="rId3" Type="http://schemas.openxmlformats.org/officeDocument/2006/relationships/hyperlink" Target="mailto:cbl.oficina.docencia@upc.edu" TargetMode="External"/><Relationship Id="rId7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3" Type="http://schemas.openxmlformats.org/officeDocument/2006/relationships/image" Target="../media/image2.png"/><Relationship Id="rId7" Type="http://schemas.openxmlformats.org/officeDocument/2006/relationships/hyperlink" Target="http://www.esab.upc.edu/ca/a1a1venold/soporte/impresos/programes-de-mobilita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etac.upc.edu/ca/mobilitat-i-practiques-externes" TargetMode="External"/><Relationship Id="rId5" Type="http://schemas.openxmlformats.org/officeDocument/2006/relationships/hyperlink" Target="https://cbl.upc.edu/ca/els-serveis/cataleg-de-serveis/informacio-i-tramits-academics/mobilitat-destudiants" TargetMode="External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5.xml"/><Relationship Id="rId5" Type="http://schemas.openxmlformats.org/officeDocument/2006/relationships/slide" Target="slide4.x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slide" Target="slide54.xml"/><Relationship Id="rId3" Type="http://schemas.openxmlformats.org/officeDocument/2006/relationships/hyperlink" Target="https://prisma-nou.upc.edu/apl/home_estudiants.php" TargetMode="External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cbl.oficina.docencia@upc.edu" TargetMode="External"/><Relationship Id="rId4" Type="http://schemas.openxmlformats.org/officeDocument/2006/relationships/hyperlink" Target="https://esecretaria.upc.edu/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54.xml"/><Relationship Id="rId5" Type="http://schemas.openxmlformats.org/officeDocument/2006/relationships/image" Target="../media/image2.png"/><Relationship Id="rId4" Type="http://schemas.openxmlformats.org/officeDocument/2006/relationships/hyperlink" Target="https://atenea.upc.edu/moodle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bl.upc.edu/ca/els-serveis/cataleg-de-serveis/informacio-i-tramits-academics/acces-als-estudis-admission-to-the-studies/acces-per-canvi-destudis-i-o-duniversitat/acces-per-canvi-duniversitat-i-o-destudis-universitaris-als-graus-de-leetac" TargetMode="External"/><Relationship Id="rId7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cbl.upc.edu/ca/els-serveis/cataleg-de-serveis/informacio-i-tramits-academics/acces-als-estudis-admission-to-the-studies/acces-per-canvi-destudis-i-o-duniversitat/acces-per-canvi-duniversitat-i-o-destudis-universitaris-als-graus-de-lesab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bl.upc.edu/ca/els-serveis/cataleg-de-serveis/informacio-i-tramits-academics/acces-als-estudis-admission-to-the-studies/acceso-master-admission-maste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bl.upc.edu/ca/els-serveis/cataleg-de-serveis/informacio-i-tramits-academics/tauler-dinformacio-de-loficina-de-suport-a-la-docencia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image" Target="../media/image1.png"/><Relationship Id="rId7" Type="http://schemas.openxmlformats.org/officeDocument/2006/relationships/slide" Target="slide2.xml"/><Relationship Id="rId12" Type="http://schemas.openxmlformats.org/officeDocument/2006/relationships/slide" Target="slide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bl.oficina.docencia@upc.edu" TargetMode="External"/><Relationship Id="rId11" Type="http://schemas.openxmlformats.org/officeDocument/2006/relationships/slide" Target="slide13.xml"/><Relationship Id="rId5" Type="http://schemas.openxmlformats.org/officeDocument/2006/relationships/image" Target="../media/image4.png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4" Type="http://schemas.openxmlformats.org/officeDocument/2006/relationships/image" Target="../media/image2.png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75651" y="1012854"/>
            <a:ext cx="7345045" cy="332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330700">
              <a:lnSpc>
                <a:spcPts val="2615"/>
              </a:lnSpc>
            </a:pP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bject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document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25894" y="1947575"/>
            <a:ext cx="7045325" cy="11080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330" marR="12700" indent="-342265" algn="just">
              <a:lnSpc>
                <a:spcPct val="100000"/>
              </a:lnSpc>
              <a:tabLst>
                <a:tab pos="425450" algn="l"/>
              </a:tabLst>
            </a:pPr>
            <a:r>
              <a:rPr sz="1800" dirty="0" smtClean="0">
                <a:latin typeface="Arial"/>
                <a:cs typeface="Arial"/>
              </a:rPr>
              <a:t>El		</a:t>
            </a:r>
            <a:r>
              <a:rPr sz="1800" spc="-20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20" dirty="0" smtClean="0">
                <a:latin typeface="Arial"/>
                <a:cs typeface="Arial"/>
              </a:rPr>
              <a:t>o</a:t>
            </a:r>
            <a:r>
              <a:rPr sz="1800" spc="-5" dirty="0" smtClean="0">
                <a:latin typeface="Arial"/>
                <a:cs typeface="Arial"/>
              </a:rPr>
              <a:t>p</a:t>
            </a:r>
            <a:r>
              <a:rPr sz="1800" spc="-20" dirty="0" smtClean="0">
                <a:latin typeface="Arial"/>
                <a:cs typeface="Arial"/>
              </a:rPr>
              <a:t>ò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5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t   </a:t>
            </a:r>
            <a:r>
              <a:rPr sz="1800" spc="-200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d</a:t>
            </a:r>
            <a:r>
              <a:rPr sz="1800" spc="-5" dirty="0" smtClean="0">
                <a:latin typeface="Arial"/>
                <a:cs typeface="Arial"/>
              </a:rPr>
              <a:t>’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5" dirty="0" smtClean="0">
                <a:latin typeface="Arial"/>
                <a:cs typeface="Arial"/>
              </a:rPr>
              <a:t>q</a:t>
            </a:r>
            <a:r>
              <a:rPr sz="1800" spc="-20" dirty="0" smtClean="0">
                <a:latin typeface="Arial"/>
                <a:cs typeface="Arial"/>
              </a:rPr>
              <a:t>ue</a:t>
            </a:r>
            <a:r>
              <a:rPr sz="1800" spc="0" dirty="0" smtClean="0">
                <a:latin typeface="Arial"/>
                <a:cs typeface="Arial"/>
              </a:rPr>
              <a:t>st   </a:t>
            </a:r>
            <a:r>
              <a:rPr sz="1800" spc="-240" dirty="0" smtClean="0">
                <a:latin typeface="Arial"/>
                <a:cs typeface="Arial"/>
              </a:rPr>
              <a:t> </a:t>
            </a:r>
            <a:r>
              <a:rPr sz="1800" spc="-30" dirty="0" smtClean="0">
                <a:latin typeface="Arial"/>
                <a:cs typeface="Arial"/>
              </a:rPr>
              <a:t>do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30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-20" dirty="0" smtClean="0">
                <a:latin typeface="Arial"/>
                <a:cs typeface="Arial"/>
              </a:rPr>
              <a:t>e</a:t>
            </a:r>
            <a:r>
              <a:rPr sz="1800" spc="-3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t  </a:t>
            </a:r>
            <a:r>
              <a:rPr sz="1800" spc="240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c</a:t>
            </a:r>
            <a:r>
              <a:rPr sz="1800" spc="-30" dirty="0" smtClean="0">
                <a:latin typeface="Arial"/>
                <a:cs typeface="Arial"/>
              </a:rPr>
              <a:t>on</a:t>
            </a:r>
            <a:r>
              <a:rPr sz="1800" spc="-15" dirty="0" smtClean="0">
                <a:latin typeface="Arial"/>
                <a:cs typeface="Arial"/>
              </a:rPr>
              <a:t>s</a:t>
            </a:r>
            <a:r>
              <a:rPr sz="1800" spc="-20" dirty="0" smtClean="0">
                <a:latin typeface="Arial"/>
                <a:cs typeface="Arial"/>
              </a:rPr>
              <a:t>i</a:t>
            </a:r>
            <a:r>
              <a:rPr sz="1800" spc="-15" dirty="0" smtClean="0">
                <a:latin typeface="Arial"/>
                <a:cs typeface="Arial"/>
              </a:rPr>
              <a:t>s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-20" dirty="0" smtClean="0">
                <a:latin typeface="Arial"/>
                <a:cs typeface="Arial"/>
              </a:rPr>
              <a:t>e</a:t>
            </a:r>
            <a:r>
              <a:rPr sz="1800" spc="-5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x  </a:t>
            </a:r>
            <a:r>
              <a:rPr sz="1800" spc="215" dirty="0" smtClean="0">
                <a:latin typeface="Arial"/>
                <a:cs typeface="Arial"/>
              </a:rPr>
              <a:t> </a:t>
            </a:r>
            <a:r>
              <a:rPr sz="1800" spc="-3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n  </a:t>
            </a:r>
            <a:r>
              <a:rPr sz="1800" spc="229" dirty="0" smtClean="0">
                <a:latin typeface="Arial"/>
                <a:cs typeface="Arial"/>
              </a:rPr>
              <a:t> </a:t>
            </a:r>
            <a:r>
              <a:rPr sz="1800" spc="-30" dirty="0" smtClean="0">
                <a:latin typeface="Arial"/>
                <a:cs typeface="Arial"/>
              </a:rPr>
              <a:t>p</a:t>
            </a:r>
            <a:r>
              <a:rPr sz="1800" spc="-15" dirty="0" smtClean="0">
                <a:latin typeface="Arial"/>
                <a:cs typeface="Arial"/>
              </a:rPr>
              <a:t>r</a:t>
            </a:r>
            <a:r>
              <a:rPr sz="1800" spc="-30" dirty="0" smtClean="0">
                <a:latin typeface="Arial"/>
                <a:cs typeface="Arial"/>
              </a:rPr>
              <a:t>o</a:t>
            </a:r>
            <a:r>
              <a:rPr sz="1800" spc="-10" dirty="0" smtClean="0">
                <a:latin typeface="Arial"/>
                <a:cs typeface="Arial"/>
              </a:rPr>
              <a:t>p</a:t>
            </a:r>
            <a:r>
              <a:rPr sz="1800" spc="-20" dirty="0" smtClean="0">
                <a:latin typeface="Arial"/>
                <a:cs typeface="Arial"/>
              </a:rPr>
              <a:t>o</a:t>
            </a:r>
            <a:r>
              <a:rPr sz="1800" spc="-15" dirty="0" smtClean="0">
                <a:latin typeface="Arial"/>
                <a:cs typeface="Arial"/>
              </a:rPr>
              <a:t>rc</a:t>
            </a:r>
            <a:r>
              <a:rPr sz="1800" spc="-20" dirty="0" smtClean="0">
                <a:latin typeface="Arial"/>
                <a:cs typeface="Arial"/>
              </a:rPr>
              <a:t>io</a:t>
            </a:r>
            <a:r>
              <a:rPr sz="1800" spc="-30" dirty="0" smtClean="0">
                <a:latin typeface="Arial"/>
                <a:cs typeface="Arial"/>
              </a:rPr>
              <a:t>na</a:t>
            </a:r>
            <a:r>
              <a:rPr sz="1800" spc="0" dirty="0" smtClean="0">
                <a:latin typeface="Arial"/>
                <a:cs typeface="Arial"/>
              </a:rPr>
              <a:t>r  </a:t>
            </a:r>
            <a:r>
              <a:rPr sz="1800" spc="23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 </a:t>
            </a:r>
            <a:r>
              <a:rPr sz="1800" spc="-5" dirty="0" smtClean="0">
                <a:latin typeface="Arial"/>
                <a:cs typeface="Arial"/>
              </a:rPr>
              <a:t>l’</a:t>
            </a:r>
            <a:r>
              <a:rPr sz="1800" spc="-2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st</a:t>
            </a:r>
            <a:r>
              <a:rPr sz="1800" spc="-20" dirty="0" smtClean="0">
                <a:latin typeface="Arial"/>
                <a:cs typeface="Arial"/>
              </a:rPr>
              <a:t>u</a:t>
            </a:r>
            <a:r>
              <a:rPr sz="1800" spc="-10" dirty="0" smtClean="0">
                <a:latin typeface="Arial"/>
                <a:cs typeface="Arial"/>
              </a:rPr>
              <a:t>d</a:t>
            </a:r>
            <a:r>
              <a:rPr sz="1800" spc="5" dirty="0" smtClean="0">
                <a:latin typeface="Arial"/>
                <a:cs typeface="Arial"/>
              </a:rPr>
              <a:t>i</a:t>
            </a:r>
            <a:r>
              <a:rPr sz="1800" spc="-20" dirty="0" smtClean="0">
                <a:latin typeface="Arial"/>
                <a:cs typeface="Arial"/>
              </a:rPr>
              <a:t>an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-2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t </a:t>
            </a:r>
            <a:r>
              <a:rPr sz="1800" spc="-3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i </a:t>
            </a:r>
            <a:r>
              <a:rPr sz="1800" spc="-3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f</a:t>
            </a:r>
            <a:r>
              <a:rPr sz="1800" spc="-20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-20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r </a:t>
            </a:r>
            <a:r>
              <a:rPr sz="1800" spc="-30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st</a:t>
            </a:r>
            <a:r>
              <a:rPr sz="1800" spc="-20" dirty="0" smtClean="0">
                <a:latin typeface="Arial"/>
                <a:cs typeface="Arial"/>
              </a:rPr>
              <a:t>ud</a:t>
            </a:r>
            <a:r>
              <a:rPr sz="1800" spc="-10" dirty="0" smtClean="0">
                <a:latin typeface="Arial"/>
                <a:cs typeface="Arial"/>
              </a:rPr>
              <a:t>ia</a:t>
            </a:r>
            <a:r>
              <a:rPr sz="1800" spc="-20" dirty="0" smtClean="0">
                <a:latin typeface="Arial"/>
                <a:cs typeface="Arial"/>
              </a:rPr>
              <a:t>n</a:t>
            </a:r>
            <a:r>
              <a:rPr sz="1800" spc="25" dirty="0" smtClean="0">
                <a:latin typeface="Arial"/>
                <a:cs typeface="Arial"/>
              </a:rPr>
              <a:t>t</a:t>
            </a:r>
            <a:r>
              <a:rPr sz="1800" spc="-2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t </a:t>
            </a:r>
            <a:r>
              <a:rPr sz="1800" spc="-30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de</a:t>
            </a:r>
            <a:r>
              <a:rPr sz="1800" spc="0" dirty="0" smtClean="0">
                <a:latin typeface="Arial"/>
                <a:cs typeface="Arial"/>
              </a:rPr>
              <a:t>l </a:t>
            </a:r>
            <a:r>
              <a:rPr sz="1800" spc="-35" dirty="0" smtClean="0">
                <a:latin typeface="Arial"/>
                <a:cs typeface="Arial"/>
              </a:rPr>
              <a:t> </a:t>
            </a:r>
            <a:r>
              <a:rPr sz="1800" spc="-5" dirty="0" smtClean="0">
                <a:latin typeface="Arial"/>
                <a:cs typeface="Arial"/>
              </a:rPr>
              <a:t>C</a:t>
            </a:r>
            <a:r>
              <a:rPr sz="1800" spc="-2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-5" dirty="0" smtClean="0">
                <a:latin typeface="Arial"/>
                <a:cs typeface="Arial"/>
              </a:rPr>
              <a:t>p</a:t>
            </a:r>
            <a:r>
              <a:rPr sz="1800" spc="-10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s </a:t>
            </a:r>
            <a:r>
              <a:rPr sz="1800" spc="-70" dirty="0" smtClean="0">
                <a:latin typeface="Arial"/>
                <a:cs typeface="Arial"/>
              </a:rPr>
              <a:t> </a:t>
            </a:r>
            <a:r>
              <a:rPr sz="1800" spc="-30" dirty="0" smtClean="0">
                <a:latin typeface="Arial"/>
                <a:cs typeface="Arial"/>
              </a:rPr>
              <a:t>de</a:t>
            </a:r>
            <a:r>
              <a:rPr sz="1800" spc="0" dirty="0" smtClean="0">
                <a:latin typeface="Arial"/>
                <a:cs typeface="Arial"/>
              </a:rPr>
              <a:t>l </a:t>
            </a:r>
            <a:r>
              <a:rPr sz="1800" spc="-75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B</a:t>
            </a:r>
            <a:r>
              <a:rPr sz="1800" spc="-30" dirty="0" smtClean="0">
                <a:latin typeface="Arial"/>
                <a:cs typeface="Arial"/>
              </a:rPr>
              <a:t>a</a:t>
            </a:r>
            <a:r>
              <a:rPr sz="1800" spc="-5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x </a:t>
            </a:r>
            <a:r>
              <a:rPr sz="1800" spc="-80" dirty="0" smtClean="0">
                <a:latin typeface="Arial"/>
                <a:cs typeface="Arial"/>
              </a:rPr>
              <a:t> </a:t>
            </a:r>
            <a:r>
              <a:rPr sz="1800" spc="-30" dirty="0" smtClean="0">
                <a:latin typeface="Arial"/>
                <a:cs typeface="Arial"/>
              </a:rPr>
              <a:t>L</a:t>
            </a:r>
            <a:r>
              <a:rPr sz="1800" spc="-20" dirty="0" smtClean="0">
                <a:latin typeface="Arial"/>
                <a:cs typeface="Arial"/>
              </a:rPr>
              <a:t>l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-30" dirty="0" smtClean="0">
                <a:latin typeface="Arial"/>
                <a:cs typeface="Arial"/>
              </a:rPr>
              <a:t>b</a:t>
            </a:r>
            <a:r>
              <a:rPr sz="1800" spc="-15" dirty="0" smtClean="0">
                <a:latin typeface="Arial"/>
                <a:cs typeface="Arial"/>
              </a:rPr>
              <a:t>r</a:t>
            </a:r>
            <a:r>
              <a:rPr sz="1800" spc="-30" dirty="0" smtClean="0">
                <a:latin typeface="Arial"/>
                <a:cs typeface="Arial"/>
              </a:rPr>
              <a:t>e</a:t>
            </a:r>
            <a:r>
              <a:rPr sz="1800" spc="-20" dirty="0" smtClean="0">
                <a:latin typeface="Arial"/>
                <a:cs typeface="Arial"/>
              </a:rPr>
              <a:t>g</a:t>
            </a:r>
            <a:r>
              <a:rPr sz="1800" spc="-30" dirty="0" smtClean="0">
                <a:latin typeface="Arial"/>
                <a:cs typeface="Arial"/>
              </a:rPr>
              <a:t>a</a:t>
            </a:r>
            <a:r>
              <a:rPr sz="1800" spc="-10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, </a:t>
            </a:r>
            <a:r>
              <a:rPr sz="1800" spc="-20" dirty="0" smtClean="0">
                <a:latin typeface="Arial"/>
                <a:cs typeface="Arial"/>
              </a:rPr>
              <a:t>un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5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gu</a:t>
            </a:r>
            <a:r>
              <a:rPr sz="1800" spc="-5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5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5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5" dirty="0" smtClean="0">
                <a:latin typeface="Arial"/>
                <a:cs typeface="Arial"/>
              </a:rPr>
              <a:t>o</a:t>
            </a:r>
            <a:r>
              <a:rPr sz="1800" spc="-2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20" dirty="0" smtClean="0">
                <a:latin typeface="Arial"/>
                <a:cs typeface="Arial"/>
              </a:rPr>
              <a:t>u</a:t>
            </a:r>
            <a:r>
              <a:rPr sz="1800" spc="-5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ta</a:t>
            </a:r>
            <a:r>
              <a:rPr sz="1800" spc="5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5" dirty="0" smtClean="0">
                <a:latin typeface="Arial"/>
                <a:cs typeface="Arial"/>
              </a:rPr>
              <a:t>à</a:t>
            </a:r>
            <a:r>
              <a:rPr sz="1800" spc="-10" dirty="0" smtClean="0">
                <a:latin typeface="Arial"/>
                <a:cs typeface="Arial"/>
              </a:rPr>
              <a:t>p</a:t>
            </a:r>
            <a:r>
              <a:rPr sz="1800" spc="-5" dirty="0" smtClean="0">
                <a:latin typeface="Arial"/>
                <a:cs typeface="Arial"/>
              </a:rPr>
              <a:t>i</a:t>
            </a:r>
            <a:r>
              <a:rPr sz="1800" spc="-20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70" dirty="0" smtClean="0">
                <a:latin typeface="Arial"/>
                <a:cs typeface="Arial"/>
              </a:rPr>
              <a:t> </a:t>
            </a:r>
            <a:r>
              <a:rPr sz="1800" spc="5" dirty="0" smtClean="0">
                <a:latin typeface="Arial"/>
                <a:cs typeface="Arial"/>
              </a:rPr>
              <a:t>p</a:t>
            </a:r>
            <a:r>
              <a:rPr sz="1800" spc="-2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5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20" dirty="0" smtClean="0">
                <a:latin typeface="Arial"/>
                <a:cs typeface="Arial"/>
              </a:rPr>
              <a:t>o</a:t>
            </a:r>
            <a:r>
              <a:rPr sz="1800" spc="5" dirty="0" smtClean="0">
                <a:latin typeface="Arial"/>
                <a:cs typeface="Arial"/>
              </a:rPr>
              <a:t>l</a:t>
            </a:r>
            <a:r>
              <a:rPr sz="1800" spc="-20" dirty="0" smtClean="0">
                <a:latin typeface="Arial"/>
                <a:cs typeface="Arial"/>
              </a:rPr>
              <a:t>u</a:t>
            </a:r>
            <a:r>
              <a:rPr sz="1800" spc="10" dirty="0" smtClean="0">
                <a:latin typeface="Arial"/>
                <a:cs typeface="Arial"/>
              </a:rPr>
              <a:t>c</a:t>
            </a:r>
            <a:r>
              <a:rPr sz="1800" spc="-5" dirty="0" smtClean="0">
                <a:latin typeface="Arial"/>
                <a:cs typeface="Arial"/>
              </a:rPr>
              <a:t>io</a:t>
            </a:r>
            <a:r>
              <a:rPr sz="1800" spc="-20" dirty="0" smtClean="0">
                <a:latin typeface="Arial"/>
                <a:cs typeface="Arial"/>
              </a:rPr>
              <a:t>na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6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5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50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d</a:t>
            </a:r>
            <a:r>
              <a:rPr sz="1800" spc="-5" dirty="0" smtClean="0">
                <a:latin typeface="Arial"/>
                <a:cs typeface="Arial"/>
              </a:rPr>
              <a:t>u</a:t>
            </a:r>
            <a:r>
              <a:rPr sz="1800" spc="-20" dirty="0" smtClean="0">
                <a:latin typeface="Arial"/>
                <a:cs typeface="Arial"/>
              </a:rPr>
              <a:t>b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-2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60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5" dirty="0" smtClean="0">
                <a:latin typeface="Arial"/>
                <a:cs typeface="Arial"/>
              </a:rPr>
              <a:t>i</a:t>
            </a:r>
            <a:r>
              <a:rPr sz="1800" spc="-2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5" dirty="0" smtClean="0">
                <a:latin typeface="Arial"/>
                <a:cs typeface="Arial"/>
              </a:rPr>
              <a:t>i</a:t>
            </a:r>
            <a:r>
              <a:rPr sz="1800" spc="-20" dirty="0" smtClean="0">
                <a:latin typeface="Arial"/>
                <a:cs typeface="Arial"/>
              </a:rPr>
              <a:t>pa</a:t>
            </a:r>
            <a:r>
              <a:rPr sz="1800" spc="-10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6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o </a:t>
            </a:r>
            <a:r>
              <a:rPr sz="1800" spc="-20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20" dirty="0" smtClean="0">
                <a:latin typeface="Arial"/>
                <a:cs typeface="Arial"/>
              </a:rPr>
              <a:t>ob</a:t>
            </a:r>
            <a:r>
              <a:rPr sz="1800" spc="-5" dirty="0" smtClean="0">
                <a:latin typeface="Arial"/>
                <a:cs typeface="Arial"/>
              </a:rPr>
              <a:t>l</a:t>
            </a:r>
            <a:r>
              <a:rPr sz="1800" spc="-2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-2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35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qu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e</a:t>
            </a:r>
            <a:r>
              <a:rPr sz="1800" spc="-5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h</a:t>
            </a:r>
            <a:r>
              <a:rPr sz="1800" spc="0" dirty="0" smtClean="0">
                <a:latin typeface="Arial"/>
                <a:cs typeface="Arial"/>
              </a:rPr>
              <a:t>i </a:t>
            </a:r>
            <a:r>
              <a:rPr sz="1800" spc="-20" dirty="0" smtClean="0">
                <a:latin typeface="Arial"/>
                <a:cs typeface="Arial"/>
              </a:rPr>
              <a:t>pugu</a:t>
            </a:r>
            <a:r>
              <a:rPr sz="1800" spc="-10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4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2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20" dirty="0" smtClean="0">
                <a:latin typeface="Arial"/>
                <a:cs typeface="Arial"/>
              </a:rPr>
              <a:t>g</a:t>
            </a:r>
            <a:r>
              <a:rPr sz="1800" spc="-5" dirty="0" smtClean="0">
                <a:latin typeface="Arial"/>
                <a:cs typeface="Arial"/>
              </a:rPr>
              <a:t>i</a:t>
            </a:r>
            <a:r>
              <a:rPr sz="1800" spc="-195" dirty="0" smtClean="0">
                <a:latin typeface="Arial"/>
                <a:cs typeface="Arial"/>
              </a:rPr>
              <a:t>r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9100" y="3103651"/>
            <a:ext cx="62483" cy="256032"/>
          </a:xfrm>
          <a:custGeom>
            <a:avLst/>
            <a:gdLst/>
            <a:ahLst/>
            <a:cxnLst/>
            <a:rect l="l" t="t" r="r" b="b"/>
            <a:pathLst>
              <a:path w="62483" h="256032">
                <a:moveTo>
                  <a:pt x="0" y="0"/>
                </a:moveTo>
                <a:lnTo>
                  <a:pt x="62483" y="0"/>
                </a:lnTo>
                <a:lnTo>
                  <a:pt x="62483" y="256032"/>
                </a:lnTo>
                <a:lnTo>
                  <a:pt x="0" y="2560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9100" y="5092471"/>
            <a:ext cx="71627" cy="292607"/>
          </a:xfrm>
          <a:custGeom>
            <a:avLst/>
            <a:gdLst/>
            <a:ahLst/>
            <a:cxnLst/>
            <a:rect l="l" t="t" r="r" b="b"/>
            <a:pathLst>
              <a:path w="71627" h="292607">
                <a:moveTo>
                  <a:pt x="0" y="0"/>
                </a:moveTo>
                <a:lnTo>
                  <a:pt x="71627" y="0"/>
                </a:lnTo>
                <a:lnTo>
                  <a:pt x="71627" y="292608"/>
                </a:lnTo>
                <a:lnTo>
                  <a:pt x="0" y="292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39100" y="5385079"/>
            <a:ext cx="71627" cy="292608"/>
          </a:xfrm>
          <a:custGeom>
            <a:avLst/>
            <a:gdLst/>
            <a:ahLst/>
            <a:cxnLst/>
            <a:rect l="l" t="t" r="r" b="b"/>
            <a:pathLst>
              <a:path w="71627" h="292608">
                <a:moveTo>
                  <a:pt x="0" y="0"/>
                </a:moveTo>
                <a:lnTo>
                  <a:pt x="71627" y="0"/>
                </a:lnTo>
                <a:lnTo>
                  <a:pt x="71627" y="292608"/>
                </a:lnTo>
                <a:lnTo>
                  <a:pt x="0" y="292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25716" y="1012854"/>
            <a:ext cx="7115175" cy="3549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atríc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ula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2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800" b="1" spc="-70" dirty="0" smtClean="0">
                <a:latin typeface="Arial"/>
                <a:cs typeface="Arial"/>
              </a:rPr>
              <a:t>T</a:t>
            </a:r>
            <a:r>
              <a:rPr sz="1800" b="1" spc="0" dirty="0" smtClean="0">
                <a:latin typeface="Arial"/>
                <a:cs typeface="Arial"/>
              </a:rPr>
              <a:t>inc</a:t>
            </a:r>
            <a:r>
              <a:rPr sz="1800" b="1" spc="-40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lguna</a:t>
            </a:r>
            <a:r>
              <a:rPr sz="1800" b="1" spc="-30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du</a:t>
            </a:r>
            <a:r>
              <a:rPr sz="1800" b="1" spc="-20" dirty="0" smtClean="0">
                <a:latin typeface="Arial"/>
                <a:cs typeface="Arial"/>
              </a:rPr>
              <a:t>cc</a:t>
            </a:r>
            <a:r>
              <a:rPr sz="1800" b="1" spc="0" dirty="0" smtClean="0">
                <a:latin typeface="Arial"/>
                <a:cs typeface="Arial"/>
              </a:rPr>
              <a:t>ió/bonifi</a:t>
            </a:r>
            <a:r>
              <a:rPr sz="1800" b="1" spc="-20" dirty="0" smtClean="0">
                <a:latin typeface="Arial"/>
                <a:cs typeface="Arial"/>
              </a:rPr>
              <a:t>cac</a:t>
            </a:r>
            <a:r>
              <a:rPr sz="1800" b="1" spc="0" dirty="0" smtClean="0">
                <a:latin typeface="Arial"/>
                <a:cs typeface="Arial"/>
              </a:rPr>
              <a:t>ió</a:t>
            </a:r>
            <a:r>
              <a:rPr sz="1800" b="1" spc="-3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ob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u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ls</a:t>
            </a:r>
            <a:r>
              <a:rPr sz="1800" b="1" spc="-3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tudi</a:t>
            </a:r>
            <a:r>
              <a:rPr sz="1800" b="1" spc="-20" dirty="0" smtClean="0">
                <a:latin typeface="Arial"/>
                <a:cs typeface="Arial"/>
              </a:rPr>
              <a:t>s?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4965" marR="80645" indent="-342900" algn="just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í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ei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en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on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als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q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pli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-15" dirty="0" smtClean="0">
                <a:latin typeface="Arial"/>
                <a:cs typeface="Arial"/>
              </a:rPr>
              <a:t>ue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on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eu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-15" dirty="0" smtClean="0">
                <a:latin typeface="Arial"/>
                <a:cs typeface="Arial"/>
              </a:rPr>
              <a:t>q</a:t>
            </a:r>
            <a:r>
              <a:rPr sz="1400" spc="0" dirty="0" smtClean="0">
                <a:latin typeface="Arial"/>
                <a:cs typeface="Arial"/>
              </a:rPr>
              <a:t>ue </a:t>
            </a:r>
            <a:r>
              <a:rPr sz="1400" spc="14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haur</a:t>
            </a:r>
            <a:r>
              <a:rPr sz="1400" spc="-30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1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20" dirty="0" smtClean="0">
                <a:latin typeface="Arial"/>
                <a:cs typeface="Arial"/>
              </a:rPr>
              <a:t>'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di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15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g</a:t>
            </a:r>
            <a:r>
              <a:rPr sz="1400" spc="-15" dirty="0" smtClean="0">
                <a:latin typeface="Arial"/>
                <a:cs typeface="Arial"/>
              </a:rPr>
              <a:t>uda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-20" dirty="0" smtClean="0">
                <a:latin typeface="Arial"/>
                <a:cs typeface="Arial"/>
              </a:rPr>
              <a:t>'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or</a:t>
            </a:r>
            <a:r>
              <a:rPr sz="1400" spc="0" dirty="0" smtClean="0">
                <a:latin typeface="Arial"/>
                <a:cs typeface="Arial"/>
              </a:rPr>
              <a:t>d </a:t>
            </a:r>
            <a:r>
              <a:rPr sz="1400" spc="1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 </a:t>
            </a:r>
            <a:r>
              <a:rPr sz="1400" spc="15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13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or</a:t>
            </a:r>
            <a:r>
              <a:rPr sz="1400" spc="-30" dirty="0" smtClean="0">
                <a:latin typeface="Arial"/>
                <a:cs typeface="Arial"/>
              </a:rPr>
              <a:t>ma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5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14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apl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ab</a:t>
            </a:r>
            <a:r>
              <a:rPr sz="1400" spc="-25" dirty="0" smtClean="0">
                <a:latin typeface="Arial"/>
                <a:cs typeface="Arial"/>
              </a:rPr>
              <a:t>le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 </a:t>
            </a:r>
            <a:r>
              <a:rPr sz="1400" spc="14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l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ali</a:t>
            </a:r>
            <a:r>
              <a:rPr sz="1400" spc="5" dirty="0" smtClean="0">
                <a:latin typeface="Arial"/>
                <a:cs typeface="Arial"/>
              </a:rPr>
              <a:t>tz</a:t>
            </a:r>
            <a:r>
              <a:rPr sz="1400" spc="0" dirty="0" smtClean="0">
                <a:latin typeface="Arial"/>
                <a:cs typeface="Arial"/>
              </a:rPr>
              <a:t>ar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ula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re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ia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eu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8"/>
              </a:spcBef>
            </a:pPr>
            <a:endParaRPr sz="1300"/>
          </a:p>
          <a:p>
            <a:pPr marL="354965" marR="79375" indent="-342900" algn="just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Al 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g</a:t>
            </a:r>
            <a:r>
              <a:rPr sz="1400" spc="0" dirty="0" smtClean="0">
                <a:latin typeface="Arial"/>
                <a:cs typeface="Arial"/>
              </a:rPr>
              <a:t>ü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nll</a:t>
            </a:r>
            <a:r>
              <a:rPr sz="1400" spc="-2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ç 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ul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70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g</a:t>
            </a:r>
            <a:r>
              <a:rPr sz="1400" spc="0" dirty="0" smtClean="0">
                <a:latin typeface="Arial"/>
                <a:cs typeface="Arial"/>
              </a:rPr>
              <a:t>ui</a:t>
            </a:r>
            <a:r>
              <a:rPr sz="1400" spc="-2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me</a:t>
            </a:r>
            <a:r>
              <a:rPr sz="1400" spc="0" dirty="0" smtClean="0">
                <a:latin typeface="Arial"/>
                <a:cs typeface="Arial"/>
              </a:rPr>
              <a:t>nt 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 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àr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15" dirty="0" smtClean="0">
                <a:latin typeface="Arial"/>
                <a:cs typeface="Arial"/>
              </a:rPr>
              <a:t>po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    </a:t>
            </a:r>
            <a:r>
              <a:rPr sz="1400" spc="-13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    </a:t>
            </a:r>
            <a:r>
              <a:rPr sz="1400" spc="-12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   </a:t>
            </a:r>
            <a:r>
              <a:rPr sz="1400" spc="-13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íc</a:t>
            </a:r>
            <a:r>
              <a:rPr sz="1400" spc="-15" dirty="0" smtClean="0">
                <a:latin typeface="Arial"/>
                <a:cs typeface="Arial"/>
              </a:rPr>
              <a:t>ul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,   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   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-15" dirty="0" smtClean="0">
                <a:latin typeface="Arial"/>
                <a:cs typeface="Arial"/>
              </a:rPr>
              <a:t>uell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   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cond</a:t>
            </a:r>
            <a:r>
              <a:rPr sz="1400" spc="-3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40" dirty="0" smtClean="0">
                <a:latin typeface="Arial"/>
                <a:cs typeface="Arial"/>
              </a:rPr>
              <a:t>on</a:t>
            </a:r>
            <a:r>
              <a:rPr sz="1400" spc="0" dirty="0" smtClean="0">
                <a:latin typeface="Arial"/>
                <a:cs typeface="Arial"/>
              </a:rPr>
              <a:t>s   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-4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e   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40" dirty="0" smtClean="0">
                <a:latin typeface="Arial"/>
                <a:cs typeface="Arial"/>
              </a:rPr>
              <a:t>u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4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4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   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-40" dirty="0" smtClean="0">
                <a:latin typeface="Arial"/>
                <a:cs typeface="Arial"/>
              </a:rPr>
              <a:t>una 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edu</a:t>
            </a:r>
            <a:r>
              <a:rPr sz="1400" spc="5" dirty="0" smtClean="0">
                <a:latin typeface="Arial"/>
                <a:cs typeface="Arial"/>
              </a:rPr>
              <a:t>cc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ó</a:t>
            </a:r>
            <a:r>
              <a:rPr sz="1400" spc="-20" dirty="0" smtClean="0">
                <a:latin typeface="Arial"/>
                <a:cs typeface="Arial"/>
              </a:rPr>
              <a:t>/</a:t>
            </a:r>
            <a:r>
              <a:rPr sz="1400" spc="-15" dirty="0" smtClean="0">
                <a:latin typeface="Arial"/>
                <a:cs typeface="Arial"/>
              </a:rPr>
              <a:t>bon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ob</a:t>
            </a:r>
            <a:r>
              <a:rPr sz="1400" spc="0" dirty="0" smtClean="0">
                <a:latin typeface="Arial"/>
                <a:cs typeface="Arial"/>
              </a:rPr>
              <a:t>re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pr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0" dirty="0" smtClean="0">
                <a:latin typeface="Arial"/>
                <a:cs typeface="Arial"/>
              </a:rPr>
              <a:t>ls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9"/>
              </a:spcBef>
            </a:pPr>
            <a:endParaRPr sz="1300"/>
          </a:p>
          <a:p>
            <a:pPr marL="12700">
              <a:lnSpc>
                <a:spcPct val="100000"/>
              </a:lnSpc>
              <a:tabLst>
                <a:tab pos="1301750" algn="l"/>
                <a:tab pos="5709285" algn="l"/>
                <a:tab pos="6301740" algn="l"/>
              </a:tabLst>
            </a:pP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W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b </a:t>
            </a:r>
            <a:r>
              <a:rPr sz="1400" u="heavy" spc="19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GA </a:t>
            </a:r>
            <a:r>
              <a:rPr sz="1400" u="heavy" spc="8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	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h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tt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p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://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ww</a:t>
            </a:r>
            <a:r>
              <a:rPr sz="1400" u="heavy" spc="-19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w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.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up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c.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d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u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/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g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/  </a:t>
            </a:r>
            <a:r>
              <a:rPr sz="1400" u="heavy" spc="2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22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</a:t>
            </a:r>
            <a:r>
              <a:rPr sz="1400" spc="-20" dirty="0" smtClean="0">
                <a:latin typeface="Arial"/>
                <a:cs typeface="Arial"/>
              </a:rPr>
              <a:t>CU</a:t>
            </a:r>
            <a:r>
              <a:rPr sz="1400" spc="0" dirty="0" smtClean="0">
                <a:latin typeface="Arial"/>
                <a:cs typeface="Arial"/>
              </a:rPr>
              <a:t>LA 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Wingdings"/>
                <a:cs typeface="Wingdings"/>
              </a:rPr>
              <a:t></a:t>
            </a:r>
            <a:r>
              <a:rPr sz="1400" spc="-5" dirty="0" smtClean="0">
                <a:latin typeface="Arial"/>
                <a:cs typeface="Arial"/>
              </a:rPr>
              <a:t>pa</a:t>
            </a:r>
            <a:r>
              <a:rPr sz="1400" spc="-15" dirty="0" smtClean="0">
                <a:latin typeface="Arial"/>
                <a:cs typeface="Arial"/>
              </a:rPr>
              <a:t>g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30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t	de 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	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la</a:t>
            </a:r>
            <a:endParaRPr sz="1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-2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ed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5" dirty="0" smtClean="0">
                <a:latin typeface="Arial"/>
                <a:cs typeface="Arial"/>
              </a:rPr>
              <a:t>cc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ula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7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7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7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25180" y="6429183"/>
            <a:ext cx="17780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8B8B8B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9100" y="2164740"/>
            <a:ext cx="79248" cy="329184"/>
          </a:xfrm>
          <a:custGeom>
            <a:avLst/>
            <a:gdLst/>
            <a:ahLst/>
            <a:cxnLst/>
            <a:rect l="l" t="t" r="r" b="b"/>
            <a:pathLst>
              <a:path w="79248" h="329184">
                <a:moveTo>
                  <a:pt x="0" y="0"/>
                </a:moveTo>
                <a:lnTo>
                  <a:pt x="79248" y="0"/>
                </a:lnTo>
                <a:lnTo>
                  <a:pt x="79248" y="329184"/>
                </a:lnTo>
                <a:lnTo>
                  <a:pt x="0" y="3291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25894" y="1012854"/>
            <a:ext cx="7115175" cy="3043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atríc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ula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0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On,</a:t>
            </a:r>
            <a:r>
              <a:rPr sz="1800" b="1" spc="-3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qu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-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om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he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ul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-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e?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2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5600" marR="168275" indent="-342900">
              <a:lnSpc>
                <a:spcPct val="100200"/>
              </a:lnSpc>
              <a:buFont typeface="Arial"/>
              <a:buChar char="•"/>
              <a:tabLst>
                <a:tab pos="354965" algn="l"/>
              </a:tabLst>
            </a:pPr>
            <a:r>
              <a:rPr sz="1400" dirty="0" smtClean="0">
                <a:latin typeface="Arial"/>
                <a:cs typeface="Arial"/>
              </a:rPr>
              <a:t>Si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an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l’EE</a:t>
            </a:r>
            <a:r>
              <a:rPr sz="1400" spc="-23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AC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14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oba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P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o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r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l</a:t>
            </a:r>
            <a:r>
              <a:rPr sz="1400" u="heavy" spc="-5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BL</a:t>
            </a:r>
            <a:r>
              <a:rPr sz="1400" u="heavy" spc="-1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Wingdings"/>
                <a:cs typeface="Wingdings"/>
                <a:hlinkClick r:id="rId3"/>
              </a:rPr>
              <a:t></a:t>
            </a:r>
            <a:r>
              <a:rPr sz="14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h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p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s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: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/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/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b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l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.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up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.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e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d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u/</a:t>
            </a:r>
            <a:r>
              <a:rPr sz="1400" spc="-11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Els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eis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ad</a:t>
            </a:r>
            <a:r>
              <a:rPr sz="1400" spc="-15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NO N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;</a:t>
            </a:r>
            <a:r>
              <a:rPr sz="1400" spc="-170" dirty="0" smtClean="0">
                <a:latin typeface="Arial"/>
                <a:cs typeface="Arial"/>
              </a:rPr>
              <a:t> </a:t>
            </a:r>
            <a:r>
              <a:rPr sz="1400" spc="-50" dirty="0" smtClean="0">
                <a:latin typeface="Arial"/>
                <a:cs typeface="Arial"/>
              </a:rPr>
              <a:t>A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5" dirty="0" smtClean="0">
                <a:latin typeface="Arial"/>
                <a:cs typeface="Arial"/>
              </a:rPr>
              <a:t>ua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ula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EE</a:t>
            </a:r>
            <a:r>
              <a:rPr sz="1400" spc="-23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AC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5.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ali</a:t>
            </a:r>
            <a:r>
              <a:rPr sz="1400" spc="5" dirty="0" smtClean="0">
                <a:latin typeface="Arial"/>
                <a:cs typeface="Arial"/>
              </a:rPr>
              <a:t>tz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íc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la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300"/>
              </a:lnSpc>
              <a:spcBef>
                <a:spcPts val="88"/>
              </a:spcBef>
              <a:buFont typeface="Arial"/>
              <a:buChar char="•"/>
            </a:pPr>
            <a:endParaRPr sz="1300"/>
          </a:p>
          <a:p>
            <a:pPr marL="355600" marR="168275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1400" dirty="0" smtClean="0">
                <a:latin typeface="Arial"/>
                <a:cs typeface="Arial"/>
              </a:rPr>
              <a:t>Si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an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l’ESAB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14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oba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r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l</a:t>
            </a:r>
            <a:r>
              <a:rPr sz="1400" u="heavy" spc="-4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BL</a:t>
            </a:r>
            <a:r>
              <a:rPr sz="1400" u="heavy" spc="-1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Wingdings"/>
                <a:cs typeface="Wingdings"/>
                <a:hlinkClick r:id="rId4"/>
              </a:rPr>
              <a:t></a:t>
            </a:r>
            <a:r>
              <a:rPr sz="1400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h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: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/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/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b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l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.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up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.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d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u/</a:t>
            </a:r>
            <a:r>
              <a:rPr sz="1400" spc="-1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Els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eis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ad</a:t>
            </a:r>
            <a:r>
              <a:rPr sz="1400" spc="-15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NO N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;</a:t>
            </a:r>
            <a:r>
              <a:rPr sz="1400" spc="-170" dirty="0" smtClean="0">
                <a:latin typeface="Arial"/>
                <a:cs typeface="Arial"/>
              </a:rPr>
              <a:t> </a:t>
            </a:r>
            <a:r>
              <a:rPr sz="1400" spc="-50" dirty="0" smtClean="0">
                <a:latin typeface="Arial"/>
                <a:cs typeface="Arial"/>
              </a:rPr>
              <a:t>A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5" dirty="0" smtClean="0">
                <a:latin typeface="Arial"/>
                <a:cs typeface="Arial"/>
              </a:rPr>
              <a:t>ua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ula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ESAB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6.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ali</a:t>
            </a:r>
            <a:r>
              <a:rPr sz="1400" spc="5" dirty="0" smtClean="0">
                <a:latin typeface="Arial"/>
                <a:cs typeface="Arial"/>
              </a:rPr>
              <a:t>tz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ula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7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7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7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11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894" y="1590959"/>
            <a:ext cx="7049770" cy="35718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19050" indent="-344805" algn="just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Què </a:t>
            </a:r>
            <a:r>
              <a:rPr sz="1800" b="1" spc="-4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he </a:t>
            </a:r>
            <a:r>
              <a:rPr sz="1800" b="1" spc="-5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 </a:t>
            </a:r>
            <a:r>
              <a:rPr sz="1800" b="1" spc="-3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f</a:t>
            </a:r>
            <a:r>
              <a:rPr sz="1800" b="1" spc="-4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 </a:t>
            </a:r>
            <a:r>
              <a:rPr sz="1800" b="1" spc="-3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 </a:t>
            </a:r>
            <a:r>
              <a:rPr sz="1800" b="1" spc="-3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ol</a:t>
            </a:r>
            <a:r>
              <a:rPr sz="1800" b="1" spc="-10" dirty="0" smtClean="0">
                <a:latin typeface="Arial"/>
                <a:cs typeface="Arial"/>
              </a:rPr>
              <a:t>l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5" dirty="0" smtClean="0">
                <a:latin typeface="Arial"/>
                <a:cs typeface="Arial"/>
              </a:rPr>
              <a:t>-</a:t>
            </a:r>
            <a:r>
              <a:rPr sz="1800" b="1" spc="-20" dirty="0" smtClean="0">
                <a:latin typeface="Arial"/>
                <a:cs typeface="Arial"/>
              </a:rPr>
              <a:t>m</a:t>
            </a:r>
            <a:r>
              <a:rPr sz="1800" b="1" spc="0" dirty="0" smtClean="0">
                <a:latin typeface="Arial"/>
                <a:cs typeface="Arial"/>
              </a:rPr>
              <a:t>e </a:t>
            </a:r>
            <a:r>
              <a:rPr sz="1800" b="1" spc="-7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a </a:t>
            </a:r>
            <a:r>
              <a:rPr sz="1800" b="1" spc="-7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l</a:t>
            </a:r>
            <a:r>
              <a:rPr sz="1800" b="1" spc="0" dirty="0" smtClean="0">
                <a:latin typeface="Arial"/>
                <a:cs typeface="Arial"/>
              </a:rPr>
              <a:t>a </a:t>
            </a:r>
            <a:r>
              <a:rPr sz="1800" b="1" spc="-7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d</a:t>
            </a:r>
            <a:r>
              <a:rPr sz="1800" b="1" spc="-30" dirty="0" smtClean="0">
                <a:latin typeface="Arial"/>
                <a:cs typeface="Arial"/>
              </a:rPr>
              <a:t>e</a:t>
            </a:r>
            <a:r>
              <a:rPr sz="1800" b="1" spc="-20" dirty="0" smtClean="0">
                <a:latin typeface="Arial"/>
                <a:cs typeface="Arial"/>
              </a:rPr>
              <a:t>d</a:t>
            </a:r>
            <a:r>
              <a:rPr sz="1800" b="1" spc="-25" dirty="0" smtClean="0">
                <a:latin typeface="Arial"/>
                <a:cs typeface="Arial"/>
              </a:rPr>
              <a:t>i</a:t>
            </a:r>
            <a:r>
              <a:rPr sz="1800" b="1" spc="-30" dirty="0" smtClean="0">
                <a:latin typeface="Arial"/>
                <a:cs typeface="Arial"/>
              </a:rPr>
              <a:t>cac</a:t>
            </a:r>
            <a:r>
              <a:rPr sz="1800" b="1" spc="-10" dirty="0" smtClean="0">
                <a:latin typeface="Arial"/>
                <a:cs typeface="Arial"/>
              </a:rPr>
              <a:t>i</a:t>
            </a:r>
            <a:r>
              <a:rPr sz="1800" b="1" spc="0" dirty="0" smtClean="0">
                <a:latin typeface="Arial"/>
                <a:cs typeface="Arial"/>
              </a:rPr>
              <a:t>ó </a:t>
            </a:r>
            <a:r>
              <a:rPr sz="1800" b="1" spc="-6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a </a:t>
            </a:r>
            <a:r>
              <a:rPr sz="1800" b="1" spc="-75" dirty="0" smtClean="0">
                <a:latin typeface="Arial"/>
                <a:cs typeface="Arial"/>
              </a:rPr>
              <a:t> </a:t>
            </a:r>
            <a:r>
              <a:rPr sz="1800" b="1" spc="-15" dirty="0" smtClean="0">
                <a:latin typeface="Arial"/>
                <a:cs typeface="Arial"/>
              </a:rPr>
              <a:t>t</a:t>
            </a:r>
            <a:r>
              <a:rPr sz="1800" b="1" spc="-30" dirty="0" smtClean="0">
                <a:latin typeface="Arial"/>
                <a:cs typeface="Arial"/>
              </a:rPr>
              <a:t>e</a:t>
            </a:r>
            <a:r>
              <a:rPr sz="1800" b="1" spc="-20" dirty="0" smtClean="0">
                <a:latin typeface="Arial"/>
                <a:cs typeface="Arial"/>
              </a:rPr>
              <a:t>m</a:t>
            </a:r>
            <a:r>
              <a:rPr sz="1800" b="1" spc="-10" dirty="0" smtClean="0">
                <a:latin typeface="Arial"/>
                <a:cs typeface="Arial"/>
              </a:rPr>
              <a:t>p</a:t>
            </a:r>
            <a:r>
              <a:rPr sz="1800" b="1" spc="0" dirty="0" smtClean="0">
                <a:latin typeface="Arial"/>
                <a:cs typeface="Arial"/>
              </a:rPr>
              <a:t>s </a:t>
            </a:r>
            <a:r>
              <a:rPr sz="1800" b="1" spc="-7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p</a:t>
            </a:r>
            <a:r>
              <a:rPr sz="1800" b="1" spc="-30" dirty="0" smtClean="0">
                <a:latin typeface="Arial"/>
                <a:cs typeface="Arial"/>
              </a:rPr>
              <a:t>a</a:t>
            </a:r>
            <a:r>
              <a:rPr sz="1800" b="1" spc="-20" dirty="0" smtClean="0">
                <a:latin typeface="Arial"/>
                <a:cs typeface="Arial"/>
              </a:rPr>
              <a:t>r</a:t>
            </a:r>
            <a:r>
              <a:rPr sz="1800" b="1" spc="-30" dirty="0" smtClean="0">
                <a:latin typeface="Arial"/>
                <a:cs typeface="Arial"/>
              </a:rPr>
              <a:t>c</a:t>
            </a:r>
            <a:r>
              <a:rPr sz="1800" b="1" spc="-10" dirty="0" smtClean="0">
                <a:latin typeface="Arial"/>
                <a:cs typeface="Arial"/>
              </a:rPr>
              <a:t>i</a:t>
            </a:r>
            <a:r>
              <a:rPr sz="1800" b="1" spc="-30" dirty="0" smtClean="0">
                <a:latin typeface="Arial"/>
                <a:cs typeface="Arial"/>
              </a:rPr>
              <a:t>a</a:t>
            </a:r>
            <a:r>
              <a:rPr sz="1800" b="1" spc="-10" dirty="0" smtClean="0">
                <a:latin typeface="Arial"/>
                <a:cs typeface="Arial"/>
              </a:rPr>
              <a:t>l</a:t>
            </a:r>
            <a:r>
              <a:rPr sz="1800" b="1" spc="0" dirty="0" smtClean="0">
                <a:latin typeface="Arial"/>
                <a:cs typeface="Arial"/>
              </a:rPr>
              <a:t>? (</a:t>
            </a:r>
            <a:r>
              <a:rPr sz="1800" b="1" spc="5" dirty="0" smtClean="0">
                <a:latin typeface="Arial"/>
                <a:cs typeface="Arial"/>
              </a:rPr>
              <a:t>p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í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ul</a:t>
            </a:r>
            <a:r>
              <a:rPr sz="1800" b="1" spc="-20" dirty="0" smtClean="0">
                <a:latin typeface="Arial"/>
                <a:cs typeface="Arial"/>
              </a:rPr>
              <a:t>a)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5"/>
              </a:spcBef>
            </a:pPr>
            <a:endParaRPr sz="1100"/>
          </a:p>
          <a:p>
            <a:pPr marL="356870" marR="12700" indent="-344805" algn="just">
              <a:lnSpc>
                <a:spcPct val="100000"/>
              </a:lnSpc>
            </a:pPr>
            <a:r>
              <a:rPr sz="1400" b="1" spc="-20" dirty="0" smtClean="0">
                <a:latin typeface="Arial"/>
                <a:cs typeface="Arial"/>
              </a:rPr>
              <a:t>No</a:t>
            </a:r>
            <a:r>
              <a:rPr sz="1400" b="1" spc="0" dirty="0" smtClean="0">
                <a:latin typeface="Arial"/>
                <a:cs typeface="Arial"/>
              </a:rPr>
              <a:t>u</a:t>
            </a:r>
            <a:r>
              <a:rPr sz="1400" b="1" spc="155" dirty="0" smtClean="0">
                <a:latin typeface="Arial"/>
                <a:cs typeface="Arial"/>
              </a:rPr>
              <a:t> </a:t>
            </a:r>
            <a:r>
              <a:rPr sz="1400" b="1" spc="-15" dirty="0" smtClean="0">
                <a:latin typeface="Arial"/>
                <a:cs typeface="Arial"/>
              </a:rPr>
              <a:t>e</a:t>
            </a:r>
            <a:r>
              <a:rPr sz="1400" b="1" spc="-30" dirty="0" smtClean="0">
                <a:latin typeface="Arial"/>
                <a:cs typeface="Arial"/>
              </a:rPr>
              <a:t>s</a:t>
            </a:r>
            <a:r>
              <a:rPr sz="1400" b="1" spc="0" dirty="0" smtClean="0">
                <a:latin typeface="Arial"/>
                <a:cs typeface="Arial"/>
              </a:rPr>
              <a:t>t</a:t>
            </a:r>
            <a:r>
              <a:rPr sz="1400" b="1" spc="-20" dirty="0" smtClean="0">
                <a:latin typeface="Arial"/>
                <a:cs typeface="Arial"/>
              </a:rPr>
              <a:t>u</a:t>
            </a:r>
            <a:r>
              <a:rPr sz="1400" b="1" spc="-30" dirty="0" smtClean="0">
                <a:latin typeface="Arial"/>
                <a:cs typeface="Arial"/>
              </a:rPr>
              <a:t>d</a:t>
            </a:r>
            <a:r>
              <a:rPr sz="1400" b="1" spc="-10" dirty="0" smtClean="0">
                <a:latin typeface="Arial"/>
                <a:cs typeface="Arial"/>
              </a:rPr>
              <a:t>i</a:t>
            </a:r>
            <a:r>
              <a:rPr sz="1400" b="1" spc="0" dirty="0" smtClean="0">
                <a:latin typeface="Arial"/>
                <a:cs typeface="Arial"/>
              </a:rPr>
              <a:t>a</a:t>
            </a:r>
            <a:r>
              <a:rPr sz="1400" b="1" spc="-35" dirty="0" smtClean="0">
                <a:latin typeface="Arial"/>
                <a:cs typeface="Arial"/>
              </a:rPr>
              <a:t>n</a:t>
            </a:r>
            <a:r>
              <a:rPr sz="1400" b="1" spc="0" dirty="0" smtClean="0">
                <a:latin typeface="Arial"/>
                <a:cs typeface="Arial"/>
              </a:rPr>
              <a:t>t</a:t>
            </a:r>
            <a:r>
              <a:rPr sz="1400" b="1" spc="-25" dirty="0" smtClean="0">
                <a:latin typeface="Arial"/>
                <a:cs typeface="Arial"/>
              </a:rPr>
              <a:t>a</a:t>
            </a:r>
            <a:r>
              <a:rPr sz="1400" b="1" spc="-1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:</a:t>
            </a:r>
            <a:r>
              <a:rPr sz="1400" spc="1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Si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ols</a:t>
            </a:r>
            <a:r>
              <a:rPr sz="1400" spc="1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75" dirty="0" smtClean="0">
                <a:latin typeface="Arial"/>
                <a:cs typeface="Arial"/>
              </a:rPr>
              <a:t>·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ps</a:t>
            </a:r>
            <a:r>
              <a:rPr sz="1400" spc="1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14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hau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4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di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-</a:t>
            </a:r>
            <a:r>
              <a:rPr sz="1400" spc="0" dirty="0" smtClean="0">
                <a:latin typeface="Arial"/>
                <a:cs typeface="Arial"/>
              </a:rPr>
              <a:t>ho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1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dia de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í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-2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  p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g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in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30" dirty="0" smtClean="0">
                <a:latin typeface="Arial"/>
                <a:cs typeface="Arial"/>
              </a:rPr>
              <a:t>à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ic 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on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 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5" dirty="0" smtClean="0">
                <a:latin typeface="Arial"/>
                <a:cs typeface="Arial"/>
              </a:rPr>
              <a:t>z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 </a:t>
            </a:r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’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pl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rà  el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5" dirty="0" smtClean="0">
                <a:latin typeface="Arial"/>
                <a:cs typeface="Arial"/>
              </a:rPr>
              <a:t>í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it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al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q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st</a:t>
            </a:r>
            <a:r>
              <a:rPr sz="1400" spc="-15" dirty="0" smtClean="0">
                <a:latin typeface="Arial"/>
                <a:cs typeface="Arial"/>
              </a:rPr>
              <a:t>ab</a:t>
            </a:r>
            <a:r>
              <a:rPr sz="1400" spc="0" dirty="0" smtClean="0">
                <a:latin typeface="Arial"/>
                <a:cs typeface="Arial"/>
              </a:rPr>
              <a:t>leix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30" dirty="0" smtClean="0">
                <a:latin typeface="Arial"/>
                <a:cs typeface="Arial"/>
              </a:rPr>
              <a:t>è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er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ar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 </a:t>
            </a:r>
            <a:r>
              <a:rPr sz="1400" spc="-19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ial </a:t>
            </a:r>
            <a:r>
              <a:rPr sz="1400" spc="-19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(</a:t>
            </a:r>
            <a:r>
              <a:rPr sz="1400" spc="0" dirty="0" smtClean="0">
                <a:latin typeface="Arial"/>
                <a:cs typeface="Arial"/>
              </a:rPr>
              <a:t>4 </a:t>
            </a:r>
            <a:r>
              <a:rPr sz="1400" spc="-15" dirty="0" smtClean="0">
                <a:latin typeface="Arial"/>
                <a:cs typeface="Arial"/>
              </a:rPr>
              <a:t>q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25" dirty="0" smtClean="0">
                <a:latin typeface="Arial"/>
                <a:cs typeface="Arial"/>
              </a:rPr>
              <a:t>)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rò 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h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’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r 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q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’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en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q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ini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à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im de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4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an</a:t>
            </a:r>
            <a:r>
              <a:rPr sz="1400" spc="-45" dirty="0" smtClean="0">
                <a:latin typeface="Arial"/>
                <a:cs typeface="Arial"/>
              </a:rPr>
              <a:t>y</a:t>
            </a:r>
            <a:r>
              <a:rPr sz="1400" spc="0" dirty="0" smtClean="0">
                <a:latin typeface="Arial"/>
                <a:cs typeface="Arial"/>
              </a:rPr>
              <a:t>s 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ad</a:t>
            </a:r>
            <a:r>
              <a:rPr sz="1400" spc="-15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cs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9"/>
              </a:spcBef>
            </a:pPr>
            <a:endParaRPr sz="1300"/>
          </a:p>
          <a:p>
            <a:pPr marL="358140" marR="17145" indent="-344170" algn="just">
              <a:lnSpc>
                <a:spcPct val="100000"/>
              </a:lnSpc>
            </a:pP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ma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ri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mé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1</a:t>
            </a:r>
            <a:r>
              <a:rPr sz="1400" spc="0" dirty="0" smtClean="0">
                <a:latin typeface="Arial"/>
                <a:cs typeface="Arial"/>
              </a:rPr>
              <a:t>8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èd</a:t>
            </a:r>
            <a:r>
              <a:rPr sz="1400" spc="-10" dirty="0" smtClean="0">
                <a:latin typeface="Arial"/>
                <a:cs typeface="Arial"/>
              </a:rPr>
              <a:t>it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q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ri</a:t>
            </a:r>
            <a:r>
              <a:rPr sz="1400" spc="-35" dirty="0" smtClean="0">
                <a:latin typeface="Arial"/>
                <a:cs typeface="Arial"/>
              </a:rPr>
              <a:t>m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h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40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40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40" dirty="0" smtClean="0">
                <a:latin typeface="Arial"/>
                <a:cs typeface="Arial"/>
              </a:rPr>
              <a:t>-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40" dirty="0" smtClean="0">
                <a:latin typeface="Arial"/>
                <a:cs typeface="Arial"/>
              </a:rPr>
              <a:t>da </a:t>
            </a:r>
            <a:r>
              <a:rPr sz="1400" spc="-5" dirty="0" smtClean="0">
                <a:latin typeface="Arial"/>
                <a:cs typeface="Arial"/>
              </a:rPr>
              <a:t>quad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re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g</a:t>
            </a:r>
            <a:r>
              <a:rPr sz="1400" spc="0" dirty="0" smtClean="0">
                <a:latin typeface="Arial"/>
                <a:cs typeface="Arial"/>
              </a:rPr>
              <a:t>uis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ial.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9"/>
              </a:spcBef>
            </a:pPr>
            <a:endParaRPr sz="1300"/>
          </a:p>
          <a:p>
            <a:pPr marL="356235" marR="13970" indent="-342900" algn="just">
              <a:lnSpc>
                <a:spcPct val="100000"/>
              </a:lnSpc>
            </a:pP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g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al</a:t>
            </a:r>
            <a:r>
              <a:rPr sz="1400" spc="-30" dirty="0" smtClean="0">
                <a:latin typeface="Arial"/>
                <a:cs typeface="Arial"/>
              </a:rPr>
              <a:t>me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mè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d’a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N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o</a:t>
            </a:r>
            <a:r>
              <a:rPr sz="14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r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m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</a:t>
            </a:r>
            <a:r>
              <a:rPr sz="1400" u="heavy" spc="-5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v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 </a:t>
            </a:r>
            <a:r>
              <a:rPr sz="1400" u="heavy" spc="-8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d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 </a:t>
            </a:r>
            <a:r>
              <a:rPr sz="1400" u="heavy" spc="-8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P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</a:t>
            </a:r>
            <a:r>
              <a:rPr sz="14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r</a:t>
            </a:r>
            <a:r>
              <a:rPr sz="1400" u="heavy" spc="-5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m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sz="1400" u="heavy" spc="-4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n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è</a:t>
            </a:r>
            <a:r>
              <a:rPr sz="1400" u="heavy" spc="-4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n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sz="14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ia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10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40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2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in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30" dirty="0" smtClean="0">
                <a:latin typeface="Arial"/>
                <a:cs typeface="Arial"/>
              </a:rPr>
              <a:t>ò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25" dirty="0" smtClean="0">
                <a:latin typeface="Arial"/>
                <a:cs typeface="Arial"/>
              </a:rPr>
              <a:t>’</a:t>
            </a:r>
            <a:r>
              <a:rPr sz="1400" spc="-15" dirty="0" smtClean="0">
                <a:latin typeface="Arial"/>
                <a:cs typeface="Arial"/>
              </a:rPr>
              <a:t>ar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5</a:t>
            </a:r>
            <a:r>
              <a:rPr sz="1400" spc="-10" dirty="0" smtClean="0">
                <a:latin typeface="Arial"/>
                <a:cs typeface="Arial"/>
              </a:rPr>
              <a:t>.</a:t>
            </a:r>
            <a:r>
              <a:rPr sz="1400" spc="-30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0" dirty="0" smtClean="0">
                <a:latin typeface="Arial"/>
                <a:cs typeface="Arial"/>
              </a:rPr>
              <a:t>ue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eix</a:t>
            </a:r>
            <a:r>
              <a:rPr sz="1400" spc="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di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5" dirty="0" smtClean="0">
                <a:latin typeface="Arial"/>
                <a:cs typeface="Arial"/>
              </a:rPr>
              <a:t>í</a:t>
            </a:r>
            <a:r>
              <a:rPr sz="1400" spc="0" dirty="0" smtClean="0">
                <a:latin typeface="Arial"/>
                <a:cs typeface="Arial"/>
              </a:rPr>
              <a:t>nim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12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è</a:t>
            </a:r>
            <a:r>
              <a:rPr sz="1400" spc="0" dirty="0" smtClean="0">
                <a:latin typeface="Arial"/>
                <a:cs typeface="Arial"/>
              </a:rPr>
              <a:t>di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CT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el </a:t>
            </a:r>
            <a:r>
              <a:rPr sz="1400" spc="0" dirty="0" smtClean="0">
                <a:latin typeface="Arial"/>
                <a:cs typeface="Arial"/>
              </a:rPr>
              <a:t>1r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an</a:t>
            </a:r>
            <a:r>
              <a:rPr sz="1400" spc="0" dirty="0" smtClean="0">
                <a:latin typeface="Arial"/>
                <a:cs typeface="Arial"/>
              </a:rPr>
              <a:t>y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ad</a:t>
            </a:r>
            <a:r>
              <a:rPr sz="1400" spc="-15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ndep</a:t>
            </a:r>
            <a:r>
              <a:rPr sz="1400" spc="-15" dirty="0" smtClean="0">
                <a:latin typeface="Arial"/>
                <a:cs typeface="Arial"/>
              </a:rPr>
              <a:t>endè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ia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les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ali</a:t>
            </a:r>
            <a:r>
              <a:rPr sz="1400" spc="5" dirty="0" smtClean="0">
                <a:latin typeface="Arial"/>
                <a:cs typeface="Arial"/>
              </a:rPr>
              <a:t>tz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12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15480" y="1012854"/>
            <a:ext cx="7125970" cy="48787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atríc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ula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2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355600" marR="87630" indent="-343535" algn="just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Si</a:t>
            </a:r>
            <a:r>
              <a:rPr sz="1800" b="1" spc="15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he</a:t>
            </a:r>
            <a:r>
              <a:rPr sz="1800" b="1" spc="140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o</a:t>
            </a:r>
            <a:r>
              <a:rPr sz="1800" b="1" spc="0" dirty="0" smtClean="0">
                <a:latin typeface="Arial"/>
                <a:cs typeface="Arial"/>
              </a:rPr>
              <a:t>b</a:t>
            </a:r>
            <a:r>
              <a:rPr sz="1800" b="1" spc="-15" dirty="0" smtClean="0">
                <a:latin typeface="Arial"/>
                <a:cs typeface="Arial"/>
              </a:rPr>
              <a:t>t</a:t>
            </a:r>
            <a:r>
              <a:rPr sz="1800" b="1" spc="-10" dirty="0" smtClean="0">
                <a:latin typeface="Arial"/>
                <a:cs typeface="Arial"/>
              </a:rPr>
              <a:t>i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-10" dirty="0" smtClean="0">
                <a:latin typeface="Arial"/>
                <a:cs typeface="Arial"/>
              </a:rPr>
              <a:t>g</a:t>
            </a:r>
            <a:r>
              <a:rPr sz="1800" b="1" spc="0" dirty="0" smtClean="0">
                <a:latin typeface="Arial"/>
                <a:cs typeface="Arial"/>
              </a:rPr>
              <a:t>ut</a:t>
            </a:r>
            <a:r>
              <a:rPr sz="1800" b="1" spc="13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pl</a:t>
            </a:r>
            <a:r>
              <a:rPr sz="1800" b="1" spc="-20" dirty="0" smtClean="0">
                <a:latin typeface="Arial"/>
                <a:cs typeface="Arial"/>
              </a:rPr>
              <a:t>aç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14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14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la</a:t>
            </a:r>
            <a:r>
              <a:rPr sz="1800" b="1" spc="140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U</a:t>
            </a:r>
            <a:r>
              <a:rPr sz="1800" b="1" spc="-15" dirty="0" smtClean="0">
                <a:latin typeface="Arial"/>
                <a:cs typeface="Arial"/>
              </a:rPr>
              <a:t>P</a:t>
            </a:r>
            <a:r>
              <a:rPr sz="1800" b="1" spc="0" dirty="0" smtClean="0">
                <a:latin typeface="Arial"/>
                <a:cs typeface="Arial"/>
              </a:rPr>
              <a:t>C</a:t>
            </a:r>
            <a:r>
              <a:rPr sz="1800" b="1" spc="14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15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no</a:t>
            </a:r>
            <a:r>
              <a:rPr sz="1800" b="1" spc="13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puc</a:t>
            </a:r>
            <a:r>
              <a:rPr sz="1800" b="1" spc="13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10" dirty="0" smtClean="0">
                <a:latin typeface="Arial"/>
                <a:cs typeface="Arial"/>
              </a:rPr>
              <a:t>n</a:t>
            </a:r>
            <a:r>
              <a:rPr sz="1800" b="1" spc="-25" dirty="0" smtClean="0">
                <a:latin typeface="Arial"/>
                <a:cs typeface="Arial"/>
              </a:rPr>
              <a:t>i</a:t>
            </a:r>
            <a:r>
              <a:rPr sz="1800" b="1" spc="-1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14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ls</a:t>
            </a:r>
            <a:r>
              <a:rPr sz="1800" b="1" spc="140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us</a:t>
            </a:r>
            <a:r>
              <a:rPr sz="1800" b="1" spc="14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tudi</a:t>
            </a:r>
            <a:r>
              <a:rPr sz="1800" b="1" spc="-20" dirty="0" smtClean="0">
                <a:latin typeface="Arial"/>
                <a:cs typeface="Arial"/>
              </a:rPr>
              <a:t>s, </a:t>
            </a:r>
            <a:r>
              <a:rPr sz="1800" b="1" spc="0" dirty="0" smtClean="0">
                <a:latin typeface="Arial"/>
                <a:cs typeface="Arial"/>
              </a:rPr>
              <a:t>què</a:t>
            </a:r>
            <a:r>
              <a:rPr sz="1800" b="1" spc="-4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puc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f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6870" marR="75565" indent="-344805" algn="just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75" dirty="0" smtClean="0">
                <a:latin typeface="Arial"/>
                <a:cs typeface="Arial"/>
              </a:rPr>
              <a:t>·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ar  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 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a  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l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eu 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el  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ni 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25" dirty="0" smtClean="0">
                <a:latin typeface="Arial"/>
                <a:cs typeface="Arial"/>
              </a:rPr>
              <a:t>le</a:t>
            </a:r>
            <a:r>
              <a:rPr sz="1400" spc="0" dirty="0" smtClean="0">
                <a:latin typeface="Arial"/>
                <a:cs typeface="Arial"/>
              </a:rPr>
              <a:t>rt </a:t>
            </a:r>
            <a:r>
              <a:rPr sz="1400" spc="-5" dirty="0" smtClean="0">
                <a:latin typeface="Arial"/>
                <a:cs typeface="Arial"/>
              </a:rPr>
              <a:t> p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  a  la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tz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-2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-15" dirty="0" smtClean="0">
                <a:latin typeface="Arial"/>
                <a:cs typeface="Arial"/>
              </a:rPr>
              <a:t>ua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in</a:t>
            </a:r>
            <a:r>
              <a:rPr sz="1400" spc="-30" dirty="0" smtClean="0">
                <a:latin typeface="Arial"/>
                <a:cs typeface="Arial"/>
              </a:rPr>
              <a:t>g</a:t>
            </a:r>
            <a:r>
              <a:rPr sz="1400" spc="0" dirty="0" smtClean="0">
                <a:latin typeface="Arial"/>
                <a:cs typeface="Arial"/>
              </a:rPr>
              <a:t>uis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la</a:t>
            </a:r>
            <a:r>
              <a:rPr sz="1400" spc="5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ss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g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da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rà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er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55" dirty="0" smtClean="0">
                <a:latin typeface="Arial"/>
                <a:cs typeface="Arial"/>
              </a:rPr>
              <a:t>x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ep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ona</a:t>
            </a:r>
            <a:r>
              <a:rPr sz="1400" spc="0" dirty="0" smtClean="0">
                <a:latin typeface="Arial"/>
                <a:cs typeface="Arial"/>
              </a:rPr>
              <a:t>l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gui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in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eu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st</a:t>
            </a:r>
            <a:r>
              <a:rPr sz="1400" spc="-15" dirty="0" smtClean="0">
                <a:latin typeface="Arial"/>
                <a:cs typeface="Arial"/>
              </a:rPr>
              <a:t>ud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 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rà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é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BL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  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à</a:t>
            </a:r>
            <a:r>
              <a:rPr sz="1400" spc="-15" dirty="0" smtClean="0">
                <a:latin typeface="Arial"/>
                <a:cs typeface="Arial"/>
              </a:rPr>
              <a:t>le</a:t>
            </a:r>
            <a:r>
              <a:rPr sz="1400" spc="0" dirty="0" smtClean="0">
                <a:latin typeface="Arial"/>
                <a:cs typeface="Arial"/>
              </a:rPr>
              <a:t>g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Se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-33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’o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de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up</a:t>
            </a:r>
            <a:r>
              <a:rPr sz="1400" spc="0" dirty="0" smtClean="0">
                <a:latin typeface="Arial"/>
                <a:cs typeface="Arial"/>
              </a:rPr>
              <a:t>ort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do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è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ia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D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ret</a:t>
            </a:r>
            <a:r>
              <a:rPr sz="1400" u="heavy" spc="-5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de</a:t>
            </a:r>
            <a:r>
              <a:rPr sz="1400" u="heavy" spc="-4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Pr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eus</a:t>
            </a:r>
            <a:r>
              <a:rPr sz="1400" u="heavy" spc="-5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úb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li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1"/>
              </a:spcBef>
            </a:pPr>
            <a:endParaRPr sz="1300"/>
          </a:p>
          <a:p>
            <a:pPr marL="355600" marR="80010" indent="-343535" algn="just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Si 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 </a:t>
            </a:r>
            <a:r>
              <a:rPr sz="1400" spc="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re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 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55" dirty="0" smtClean="0">
                <a:latin typeface="Arial"/>
                <a:cs typeface="Arial"/>
              </a:rPr>
              <a:t> </a:t>
            </a:r>
            <a:r>
              <a:rPr sz="1400" b="1" spc="-15" dirty="0" smtClean="0">
                <a:latin typeface="Arial"/>
                <a:cs typeface="Arial"/>
              </a:rPr>
              <a:t>c</a:t>
            </a:r>
            <a:r>
              <a:rPr sz="1400" b="1" spc="-20" dirty="0" smtClean="0">
                <a:latin typeface="Arial"/>
                <a:cs typeface="Arial"/>
              </a:rPr>
              <a:t>on</a:t>
            </a:r>
            <a:r>
              <a:rPr sz="1400" b="1" spc="-30" dirty="0" smtClean="0">
                <a:latin typeface="Arial"/>
                <a:cs typeface="Arial"/>
              </a:rPr>
              <a:t>c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-30" dirty="0" smtClean="0">
                <a:latin typeface="Arial"/>
                <a:cs typeface="Arial"/>
              </a:rPr>
              <a:t>d</a:t>
            </a:r>
            <a:r>
              <a:rPr sz="1400" b="1" spc="-20" dirty="0" smtClean="0">
                <a:latin typeface="Arial"/>
                <a:cs typeface="Arial"/>
              </a:rPr>
              <a:t>id</a:t>
            </a:r>
            <a:r>
              <a:rPr sz="1400" b="1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’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rà 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un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ula </a:t>
            </a:r>
            <a:r>
              <a:rPr sz="1400" spc="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ct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’o</a:t>
            </a:r>
            <a:r>
              <a:rPr sz="1400" spc="-30" dirty="0" smtClean="0">
                <a:latin typeface="Arial"/>
                <a:cs typeface="Arial"/>
              </a:rPr>
              <a:t>b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ra d’e</a:t>
            </a:r>
            <a:r>
              <a:rPr sz="1400" spc="-55" dirty="0" smtClean="0">
                <a:latin typeface="Arial"/>
                <a:cs typeface="Arial"/>
              </a:rPr>
              <a:t>x</a:t>
            </a:r>
            <a:r>
              <a:rPr sz="1400" spc="-15" dirty="0" smtClean="0">
                <a:latin typeface="Arial"/>
                <a:cs typeface="Arial"/>
              </a:rPr>
              <a:t>pedi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 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  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 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er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 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udi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 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 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 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C 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  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el</a:t>
            </a:r>
            <a:r>
              <a:rPr sz="1400" spc="0" dirty="0" smtClean="0">
                <a:latin typeface="Arial"/>
                <a:cs typeface="Arial"/>
              </a:rPr>
              <a:t>s 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 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Es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edei</a:t>
            </a:r>
            <a:r>
              <a:rPr sz="1400" spc="-55" dirty="0" smtClean="0">
                <a:latin typeface="Arial"/>
                <a:cs typeface="Arial"/>
              </a:rPr>
              <a:t>x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-55" dirty="0" smtClean="0">
                <a:latin typeface="Arial"/>
                <a:cs typeface="Arial"/>
              </a:rPr>
              <a:t>x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m 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2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q</a:t>
            </a:r>
            <a:r>
              <a:rPr sz="1400" spc="-30" dirty="0" smtClean="0">
                <a:latin typeface="Arial"/>
                <a:cs typeface="Arial"/>
              </a:rPr>
              <a:t>ua</a:t>
            </a:r>
            <a:r>
              <a:rPr sz="1400" spc="-15" dirty="0" smtClean="0">
                <a:latin typeface="Arial"/>
                <a:cs typeface="Arial"/>
              </a:rPr>
              <a:t>dri</a:t>
            </a:r>
            <a:r>
              <a:rPr sz="1400" spc="-35" dirty="0" smtClean="0">
                <a:latin typeface="Arial"/>
                <a:cs typeface="Arial"/>
              </a:rPr>
              <a:t>m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1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an</a:t>
            </a:r>
            <a:r>
              <a:rPr sz="1400" spc="0" dirty="0" smtClean="0">
                <a:latin typeface="Arial"/>
                <a:cs typeface="Arial"/>
              </a:rPr>
              <a:t>y 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è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.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Ú</a:t>
            </a:r>
            <a:r>
              <a:rPr sz="1400" spc="-15" dirty="0" smtClean="0">
                <a:latin typeface="Arial"/>
                <a:cs typeface="Arial"/>
              </a:rPr>
              <a:t>ni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4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114" dirty="0" smtClean="0">
                <a:latin typeface="Arial"/>
                <a:cs typeface="Arial"/>
              </a:rPr>
              <a:t> </a:t>
            </a:r>
            <a:r>
              <a:rPr sz="1400" spc="-40" dirty="0" smtClean="0">
                <a:latin typeface="Arial"/>
                <a:cs typeface="Arial"/>
              </a:rPr>
              <a:t>en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os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ia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gr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ju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es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po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pliar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aque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ini.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8"/>
              </a:spcBef>
            </a:pPr>
            <a:endParaRPr sz="1300"/>
          </a:p>
          <a:p>
            <a:pPr marL="356235" marR="79375" indent="-342900" algn="just">
              <a:lnSpc>
                <a:spcPct val="100000"/>
              </a:lnSpc>
            </a:pPr>
            <a:r>
              <a:rPr sz="1400" spc="-1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5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b="1" spc="-30" dirty="0" smtClean="0">
                <a:latin typeface="Arial"/>
                <a:cs typeface="Arial"/>
              </a:rPr>
              <a:t>d</a:t>
            </a:r>
            <a:r>
              <a:rPr sz="1400" b="1" spc="-15" dirty="0" smtClean="0">
                <a:latin typeface="Arial"/>
                <a:cs typeface="Arial"/>
              </a:rPr>
              <a:t>e</a:t>
            </a:r>
            <a:r>
              <a:rPr sz="1400" b="1" spc="-45" dirty="0" smtClean="0">
                <a:latin typeface="Arial"/>
                <a:cs typeface="Arial"/>
              </a:rPr>
              <a:t>n</a:t>
            </a:r>
            <a:r>
              <a:rPr sz="1400" b="1" spc="-15" dirty="0" smtClean="0">
                <a:latin typeface="Arial"/>
                <a:cs typeface="Arial"/>
              </a:rPr>
              <a:t>e</a:t>
            </a:r>
            <a:r>
              <a:rPr sz="1400" b="1" spc="-30" dirty="0" smtClean="0">
                <a:latin typeface="Arial"/>
                <a:cs typeface="Arial"/>
              </a:rPr>
              <a:t>g</a:t>
            </a:r>
            <a:r>
              <a:rPr sz="1400" b="1" spc="-15" dirty="0" smtClean="0">
                <a:latin typeface="Arial"/>
                <a:cs typeface="Arial"/>
              </a:rPr>
              <a:t>a</a:t>
            </a:r>
            <a:r>
              <a:rPr sz="1400" b="1" spc="-45" dirty="0" smtClean="0">
                <a:latin typeface="Arial"/>
                <a:cs typeface="Arial"/>
              </a:rPr>
              <a:t>d</a:t>
            </a:r>
            <a:r>
              <a:rPr sz="1400" b="1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l’h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4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2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de</a:t>
            </a:r>
            <a:r>
              <a:rPr sz="1400" spc="0" dirty="0" smtClean="0">
                <a:latin typeface="Arial"/>
                <a:cs typeface="Arial"/>
              </a:rPr>
              <a:t>l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35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40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40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-12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pe</a:t>
            </a:r>
            <a:r>
              <a:rPr sz="1400" spc="-3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40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14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la </a:t>
            </a:r>
            <a:r>
              <a:rPr sz="1400" spc="-15" dirty="0" smtClean="0">
                <a:latin typeface="Arial"/>
                <a:cs typeface="Arial"/>
              </a:rPr>
              <a:t>pla</a:t>
            </a:r>
            <a:r>
              <a:rPr sz="1400" spc="-20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ss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gn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h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or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mè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ad</a:t>
            </a:r>
            <a:r>
              <a:rPr sz="1400" spc="-30" dirty="0" smtClean="0">
                <a:latin typeface="Arial"/>
                <a:cs typeface="Arial"/>
              </a:rPr>
              <a:t>me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 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l 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25" dirty="0" smtClean="0">
                <a:latin typeface="Arial"/>
                <a:cs typeface="Arial"/>
              </a:rPr>
              <a:t>ro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p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ri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’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25" dirty="0" smtClean="0">
                <a:latin typeface="Arial"/>
                <a:cs typeface="Arial"/>
              </a:rPr>
              <a:t>’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cc</a:t>
            </a:r>
            <a:r>
              <a:rPr sz="1400" spc="0" dirty="0" smtClean="0">
                <a:latin typeface="Arial"/>
                <a:cs typeface="Arial"/>
              </a:rPr>
              <a:t>és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g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aq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ells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st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po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ula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-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27130" y="3432000"/>
            <a:ext cx="288021" cy="2880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13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3723" y="1629059"/>
            <a:ext cx="7054850" cy="35902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38100" indent="-343535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Qu</a:t>
            </a:r>
            <a:r>
              <a:rPr sz="1800" b="1" spc="-5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nts</a:t>
            </a:r>
            <a:r>
              <a:rPr sz="1800" b="1" spc="3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è</a:t>
            </a:r>
            <a:r>
              <a:rPr sz="1800" b="1" spc="0" dirty="0" smtClean="0">
                <a:latin typeface="Arial"/>
                <a:cs typeface="Arial"/>
              </a:rPr>
              <a:t>dits</a:t>
            </a:r>
            <a:r>
              <a:rPr sz="1800" b="1" spc="4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puc</a:t>
            </a:r>
            <a:r>
              <a:rPr sz="1800" b="1" spc="3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u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10" dirty="0" smtClean="0">
                <a:latin typeface="Arial"/>
                <a:cs typeface="Arial"/>
              </a:rPr>
              <a:t>n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e</a:t>
            </a:r>
            <a:r>
              <a:rPr sz="1800" b="1" spc="4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om</a:t>
            </a:r>
            <a:r>
              <a:rPr sz="1800" b="1" spc="4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30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10" dirty="0" smtClean="0">
                <a:latin typeface="Arial"/>
                <a:cs typeface="Arial"/>
              </a:rPr>
              <a:t>à</a:t>
            </a:r>
            <a:r>
              <a:rPr sz="1800" b="1" spc="-20" dirty="0" smtClean="0">
                <a:latin typeface="Arial"/>
                <a:cs typeface="Arial"/>
              </a:rPr>
              <a:t>x</a:t>
            </a:r>
            <a:r>
              <a:rPr sz="1800" b="1" spc="0" dirty="0" smtClean="0">
                <a:latin typeface="Arial"/>
                <a:cs typeface="Arial"/>
              </a:rPr>
              <a:t>im</a:t>
            </a:r>
            <a:r>
              <a:rPr sz="1800" b="1" spc="5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4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la</a:t>
            </a:r>
            <a:r>
              <a:rPr sz="1800" b="1" spc="3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F</a:t>
            </a:r>
            <a:r>
              <a:rPr sz="1800" b="1" spc="-20" dirty="0" smtClean="0">
                <a:latin typeface="Arial"/>
                <a:cs typeface="Arial"/>
              </a:rPr>
              <a:t>as</a:t>
            </a:r>
            <a:r>
              <a:rPr sz="1800" b="1" spc="0" dirty="0" smtClean="0">
                <a:latin typeface="Arial"/>
                <a:cs typeface="Arial"/>
              </a:rPr>
              <a:t>e</a:t>
            </a:r>
            <a:r>
              <a:rPr sz="1800" b="1" spc="5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Ini</a:t>
            </a:r>
            <a:r>
              <a:rPr sz="1800" b="1" spc="-5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er </a:t>
            </a:r>
            <a:r>
              <a:rPr sz="1800" b="1" spc="0" dirty="0" smtClean="0">
                <a:latin typeface="Arial"/>
                <a:cs typeface="Arial"/>
              </a:rPr>
              <a:t>pod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-4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in</a:t>
            </a:r>
            <a:r>
              <a:rPr sz="1800" b="1" spc="-5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lou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e</a:t>
            </a:r>
            <a:r>
              <a:rPr sz="1800" b="1" spc="-4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la</a:t>
            </a:r>
            <a:r>
              <a:rPr sz="1800" b="1" spc="-5" dirty="0" smtClean="0">
                <a:latin typeface="Arial"/>
                <a:cs typeface="Arial"/>
              </a:rPr>
              <a:t> m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í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ula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ass</a:t>
            </a:r>
            <a:r>
              <a:rPr sz="1800" b="1" spc="0" dirty="0" smtClean="0">
                <a:latin typeface="Arial"/>
                <a:cs typeface="Arial"/>
              </a:rPr>
              <a:t>ign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5" dirty="0" smtClean="0">
                <a:latin typeface="Arial"/>
                <a:cs typeface="Arial"/>
              </a:rPr>
              <a:t>u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s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se</a:t>
            </a:r>
            <a:r>
              <a:rPr sz="1800" b="1" spc="0" dirty="0" smtClean="0">
                <a:latin typeface="Arial"/>
                <a:cs typeface="Arial"/>
              </a:rPr>
              <a:t>gon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u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s?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6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300" spc="-25" dirty="0" smtClean="0">
                <a:latin typeface="Arial"/>
                <a:cs typeface="Arial"/>
              </a:rPr>
              <a:t>L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-25" dirty="0" smtClean="0">
                <a:latin typeface="Arial"/>
                <a:cs typeface="Arial"/>
              </a:rPr>
              <a:t>ege</a:t>
            </a:r>
            <a:r>
              <a:rPr sz="1300" spc="-5" dirty="0" smtClean="0">
                <a:latin typeface="Arial"/>
                <a:cs typeface="Arial"/>
              </a:rPr>
              <a:t>ix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l </a:t>
            </a:r>
            <a:r>
              <a:rPr sz="1300" spc="-25" dirty="0" smtClean="0">
                <a:latin typeface="Arial"/>
                <a:cs typeface="Arial"/>
              </a:rPr>
              <a:t>pun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2.5.2</a:t>
            </a:r>
            <a:r>
              <a:rPr sz="1300" spc="-5" dirty="0" smtClean="0">
                <a:latin typeface="Arial"/>
                <a:cs typeface="Arial"/>
              </a:rPr>
              <a:t>: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50" dirty="0" smtClean="0">
                <a:latin typeface="Arial"/>
                <a:cs typeface="Arial"/>
              </a:rPr>
              <a:t>M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tríc</a:t>
            </a:r>
            <a:r>
              <a:rPr sz="1300" spc="-15" dirty="0" smtClean="0">
                <a:latin typeface="Arial"/>
                <a:cs typeface="Arial"/>
              </a:rPr>
              <a:t>u</a:t>
            </a:r>
            <a:r>
              <a:rPr sz="1300" spc="-5" dirty="0" smtClean="0">
                <a:latin typeface="Arial"/>
                <a:cs typeface="Arial"/>
              </a:rPr>
              <a:t>la</a:t>
            </a:r>
            <a:r>
              <a:rPr sz="1300" spc="5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5" dirty="0" smtClean="0">
                <a:latin typeface="Arial"/>
                <a:cs typeface="Arial"/>
              </a:rPr>
              <a:t>’</a:t>
            </a:r>
            <a:r>
              <a:rPr sz="1300" spc="-25" dirty="0" smtClean="0">
                <a:latin typeface="Arial"/>
                <a:cs typeface="Arial"/>
              </a:rPr>
              <a:t>u</a:t>
            </a:r>
            <a:r>
              <a:rPr sz="1300" spc="-10" dirty="0" smtClean="0">
                <a:latin typeface="Arial"/>
                <a:cs typeface="Arial"/>
              </a:rPr>
              <a:t>n</a:t>
            </a:r>
            <a:r>
              <a:rPr sz="1300" spc="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no</a:t>
            </a:r>
            <a:r>
              <a:rPr sz="1300" spc="-10" dirty="0" smtClean="0">
                <a:latin typeface="Arial"/>
                <a:cs typeface="Arial"/>
              </a:rPr>
              <a:t>u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curs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 la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Norma</a:t>
            </a:r>
            <a:r>
              <a:rPr sz="1300" u="heavy" spc="-2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ti</a:t>
            </a:r>
            <a:r>
              <a:rPr sz="1300" u="heavy" spc="-5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v</a:t>
            </a:r>
            <a:r>
              <a:rPr sz="13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sz="1300" u="heavy" spc="-5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Acadèmica</a:t>
            </a:r>
            <a:r>
              <a:rPr sz="1300" u="heavy" spc="4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de</a:t>
            </a:r>
            <a:r>
              <a:rPr sz="13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l</a:t>
            </a:r>
            <a:r>
              <a:rPr sz="13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s</a:t>
            </a:r>
            <a:r>
              <a:rPr sz="13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Estudi</a:t>
            </a:r>
            <a:r>
              <a:rPr sz="13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s</a:t>
            </a:r>
            <a:r>
              <a:rPr sz="1300" u="heavy" spc="3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d</a:t>
            </a:r>
            <a:r>
              <a:rPr sz="13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 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Gra</a:t>
            </a:r>
            <a:r>
              <a:rPr sz="13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u</a:t>
            </a:r>
            <a:endParaRPr sz="1300">
              <a:latin typeface="Arial"/>
              <a:cs typeface="Arial"/>
            </a:endParaRPr>
          </a:p>
          <a:p>
            <a:pPr marL="354965" marR="13335" indent="-342900">
              <a:lnSpc>
                <a:spcPct val="100000"/>
              </a:lnSpc>
              <a:spcBef>
                <a:spcPts val="300"/>
              </a:spcBef>
            </a:pPr>
            <a:r>
              <a:rPr sz="1300" spc="-25" dirty="0" smtClean="0">
                <a:latin typeface="Arial"/>
                <a:cs typeface="Arial"/>
              </a:rPr>
              <a:t>Co</a:t>
            </a:r>
            <a:r>
              <a:rPr sz="1300" spc="-15" dirty="0" smtClean="0">
                <a:latin typeface="Arial"/>
                <a:cs typeface="Arial"/>
              </a:rPr>
              <a:t>m</a:t>
            </a:r>
            <a:r>
              <a:rPr sz="1300" spc="3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m</a:t>
            </a:r>
            <a:r>
              <a:rPr sz="1300" spc="0" dirty="0" smtClean="0">
                <a:latin typeface="Arial"/>
                <a:cs typeface="Arial"/>
              </a:rPr>
              <a:t>à</a:t>
            </a:r>
            <a:r>
              <a:rPr sz="1300" spc="-50" dirty="0" smtClean="0">
                <a:latin typeface="Arial"/>
                <a:cs typeface="Arial"/>
              </a:rPr>
              <a:t>x</a:t>
            </a:r>
            <a:r>
              <a:rPr sz="1300" spc="5" dirty="0" smtClean="0">
                <a:latin typeface="Arial"/>
                <a:cs typeface="Arial"/>
              </a:rPr>
              <a:t>i</a:t>
            </a:r>
            <a:r>
              <a:rPr sz="1300" spc="-15" dirty="0" smtClean="0">
                <a:latin typeface="Arial"/>
                <a:cs typeface="Arial"/>
              </a:rPr>
              <a:t>m</a:t>
            </a:r>
            <a:r>
              <a:rPr sz="1300" spc="3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pot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35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s</a:t>
            </a:r>
            <a:r>
              <a:rPr sz="1300" spc="-25" dirty="0" smtClean="0">
                <a:latin typeface="Arial"/>
                <a:cs typeface="Arial"/>
              </a:rPr>
              <a:t>usp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-15" dirty="0" smtClean="0">
                <a:latin typeface="Arial"/>
                <a:cs typeface="Arial"/>
              </a:rPr>
              <a:t>n</a:t>
            </a:r>
            <a:r>
              <a:rPr sz="1300" spc="-10" dirty="0" smtClean="0">
                <a:latin typeface="Arial"/>
                <a:cs typeface="Arial"/>
              </a:rPr>
              <a:t>dre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1</a:t>
            </a:r>
            <a:r>
              <a:rPr sz="1300" spc="-10" dirty="0" smtClean="0">
                <a:latin typeface="Arial"/>
                <a:cs typeface="Arial"/>
              </a:rPr>
              <a:t>8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crè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5" dirty="0" smtClean="0">
                <a:latin typeface="Arial"/>
                <a:cs typeface="Arial"/>
              </a:rPr>
              <a:t>its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EC</a:t>
            </a:r>
            <a:r>
              <a:rPr sz="1300" spc="0" dirty="0" smtClean="0">
                <a:latin typeface="Arial"/>
                <a:cs typeface="Arial"/>
              </a:rPr>
              <a:t>T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F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10" dirty="0" smtClean="0">
                <a:latin typeface="Arial"/>
                <a:cs typeface="Arial"/>
              </a:rPr>
              <a:t>se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-15" dirty="0" smtClean="0">
                <a:latin typeface="Arial"/>
                <a:cs typeface="Arial"/>
              </a:rPr>
              <a:t>n</a:t>
            </a:r>
            <a:r>
              <a:rPr sz="1300" spc="-5" dirty="0" smtClean="0">
                <a:latin typeface="Arial"/>
                <a:cs typeface="Arial"/>
              </a:rPr>
              <a:t>ici</a:t>
            </a:r>
            <a:r>
              <a:rPr sz="1300" spc="-1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f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10" dirty="0" smtClean="0">
                <a:latin typeface="Arial"/>
                <a:cs typeface="Arial"/>
              </a:rPr>
              <a:t>c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0" dirty="0" smtClean="0">
                <a:latin typeface="Arial"/>
                <a:cs typeface="Arial"/>
              </a:rPr>
              <a:t>e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3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p</a:t>
            </a:r>
            <a:r>
              <a:rPr sz="1300" spc="-15" dirty="0" smtClean="0">
                <a:latin typeface="Arial"/>
                <a:cs typeface="Arial"/>
              </a:rPr>
              <a:t>e</a:t>
            </a:r>
            <a:r>
              <a:rPr sz="1300" spc="5" dirty="0" smtClean="0">
                <a:latin typeface="Arial"/>
                <a:cs typeface="Arial"/>
              </a:rPr>
              <a:t>r</a:t>
            </a:r>
            <a:r>
              <a:rPr sz="1300" spc="-30" dirty="0" smtClean="0">
                <a:latin typeface="Arial"/>
                <a:cs typeface="Arial"/>
              </a:rPr>
              <a:t>m</a:t>
            </a:r>
            <a:r>
              <a:rPr sz="1300" spc="-10" dirty="0" smtClean="0">
                <a:latin typeface="Arial"/>
                <a:cs typeface="Arial"/>
              </a:rPr>
              <a:t>an</a:t>
            </a:r>
            <a:r>
              <a:rPr sz="1300" spc="-25" dirty="0" smtClean="0">
                <a:latin typeface="Arial"/>
                <a:cs typeface="Arial"/>
              </a:rPr>
              <a:t>ènc</a:t>
            </a:r>
            <a:r>
              <a:rPr sz="1300" spc="-5" dirty="0" smtClean="0">
                <a:latin typeface="Arial"/>
                <a:cs typeface="Arial"/>
              </a:rPr>
              <a:t>ia</a:t>
            </a:r>
            <a:r>
              <a:rPr sz="1300" spc="3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p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55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l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pode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ma</a:t>
            </a:r>
            <a:r>
              <a:rPr sz="1300" spc="-20" dirty="0" smtClean="0">
                <a:latin typeface="Arial"/>
                <a:cs typeface="Arial"/>
              </a:rPr>
              <a:t>tricula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9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assignatu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5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sego</a:t>
            </a:r>
            <a:r>
              <a:rPr sz="1300" spc="-10" dirty="0" smtClean="0">
                <a:latin typeface="Arial"/>
                <a:cs typeface="Arial"/>
              </a:rPr>
              <a:t>n</a:t>
            </a:r>
            <a:r>
              <a:rPr sz="1300" spc="3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cu</a:t>
            </a:r>
            <a:r>
              <a:rPr sz="1300" spc="-5" dirty="0" smtClean="0">
                <a:latin typeface="Arial"/>
                <a:cs typeface="Arial"/>
              </a:rPr>
              <a:t>rs.</a:t>
            </a:r>
            <a:endParaRPr sz="13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7"/>
              </a:spcBef>
            </a:pPr>
            <a:endParaRPr sz="1200"/>
          </a:p>
          <a:p>
            <a:pPr marL="354965" marR="13335" indent="-342900">
              <a:lnSpc>
                <a:spcPct val="100000"/>
              </a:lnSpc>
            </a:pPr>
            <a:r>
              <a:rPr sz="1300" spc="-25" dirty="0" smtClean="0">
                <a:latin typeface="Arial"/>
                <a:cs typeface="Arial"/>
              </a:rPr>
              <a:t>Pod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-25" dirty="0" smtClean="0">
                <a:latin typeface="Arial"/>
                <a:cs typeface="Arial"/>
              </a:rPr>
              <a:t>à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m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tric</a:t>
            </a:r>
            <a:r>
              <a:rPr sz="1300" spc="-25" dirty="0" smtClean="0">
                <a:latin typeface="Arial"/>
                <a:cs typeface="Arial"/>
              </a:rPr>
              <a:t>u</a:t>
            </a:r>
            <a:r>
              <a:rPr sz="1300" spc="-5" dirty="0" smtClean="0">
                <a:latin typeface="Arial"/>
                <a:cs typeface="Arial"/>
              </a:rPr>
              <a:t>lar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0" dirty="0" smtClean="0">
                <a:latin typeface="Arial"/>
                <a:cs typeface="Arial"/>
              </a:rPr>
              <a:t>s</a:t>
            </a:r>
            <a:r>
              <a:rPr sz="1300" spc="-5" dirty="0" smtClean="0">
                <a:latin typeface="Arial"/>
                <a:cs typeface="Arial"/>
              </a:rPr>
              <a:t>si</a:t>
            </a:r>
            <a:r>
              <a:rPr sz="1300" spc="-25" dirty="0" smtClean="0">
                <a:latin typeface="Arial"/>
                <a:cs typeface="Arial"/>
              </a:rPr>
              <a:t>gn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25" dirty="0" smtClean="0">
                <a:latin typeface="Arial"/>
                <a:cs typeface="Arial"/>
              </a:rPr>
              <a:t>u</a:t>
            </a:r>
            <a:r>
              <a:rPr sz="1300" spc="-10" dirty="0" smtClean="0">
                <a:latin typeface="Arial"/>
                <a:cs typeface="Arial"/>
              </a:rPr>
              <a:t>res</a:t>
            </a:r>
            <a:r>
              <a:rPr sz="1300" spc="35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se</a:t>
            </a:r>
            <a:r>
              <a:rPr sz="1300" spc="-25" dirty="0" smtClean="0">
                <a:latin typeface="Arial"/>
                <a:cs typeface="Arial"/>
              </a:rPr>
              <a:t>g</a:t>
            </a:r>
            <a:r>
              <a:rPr sz="1300" spc="0" dirty="0" smtClean="0">
                <a:latin typeface="Arial"/>
                <a:cs typeface="Arial"/>
              </a:rPr>
              <a:t>o</a:t>
            </a:r>
            <a:r>
              <a:rPr sz="1300" spc="-10" dirty="0" smtClean="0">
                <a:latin typeface="Arial"/>
                <a:cs typeface="Arial"/>
              </a:rPr>
              <a:t>n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c</a:t>
            </a:r>
            <a:r>
              <a:rPr sz="1300" spc="-15" dirty="0" smtClean="0">
                <a:latin typeface="Arial"/>
                <a:cs typeface="Arial"/>
              </a:rPr>
              <a:t>u</a:t>
            </a:r>
            <a:r>
              <a:rPr sz="1300" spc="-20" dirty="0" smtClean="0">
                <a:latin typeface="Arial"/>
                <a:cs typeface="Arial"/>
              </a:rPr>
              <a:t>r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fi</a:t>
            </a:r>
            <a:r>
              <a:rPr sz="1300" spc="-25" dirty="0" smtClean="0">
                <a:latin typeface="Arial"/>
                <a:cs typeface="Arial"/>
              </a:rPr>
              <a:t>n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u</a:t>
            </a:r>
            <a:r>
              <a:rPr sz="1300" spc="-10" dirty="0" smtClean="0">
                <a:latin typeface="Arial"/>
                <a:cs typeface="Arial"/>
              </a:rPr>
              <a:t>n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30" dirty="0" smtClean="0">
                <a:latin typeface="Arial"/>
                <a:cs typeface="Arial"/>
              </a:rPr>
              <a:t>m</a:t>
            </a:r>
            <a:r>
              <a:rPr sz="1300" spc="0" dirty="0" smtClean="0">
                <a:latin typeface="Arial"/>
                <a:cs typeface="Arial"/>
              </a:rPr>
              <a:t>à</a:t>
            </a:r>
            <a:r>
              <a:rPr sz="1300" spc="-35" dirty="0" smtClean="0">
                <a:latin typeface="Arial"/>
                <a:cs typeface="Arial"/>
              </a:rPr>
              <a:t>x</a:t>
            </a:r>
            <a:r>
              <a:rPr sz="1300" spc="-10" dirty="0" smtClean="0">
                <a:latin typeface="Arial"/>
                <a:cs typeface="Arial"/>
              </a:rPr>
              <a:t>im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24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cr</a:t>
            </a:r>
            <a:r>
              <a:rPr sz="1300" spc="-25" dirty="0" smtClean="0">
                <a:latin typeface="Arial"/>
                <a:cs typeface="Arial"/>
              </a:rPr>
              <a:t>è</a:t>
            </a:r>
            <a:r>
              <a:rPr sz="1300" spc="-5" dirty="0" smtClean="0">
                <a:latin typeface="Arial"/>
                <a:cs typeface="Arial"/>
              </a:rPr>
              <a:t>dits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EC</a:t>
            </a:r>
            <a:r>
              <a:rPr sz="1300" spc="0" dirty="0" smtClean="0">
                <a:latin typeface="Arial"/>
                <a:cs typeface="Arial"/>
              </a:rPr>
              <a:t>T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10" dirty="0" smtClean="0">
                <a:latin typeface="Arial"/>
                <a:cs typeface="Arial"/>
              </a:rPr>
              <a:t>n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-15" dirty="0" smtClean="0">
                <a:latin typeface="Arial"/>
                <a:cs typeface="Arial"/>
              </a:rPr>
              <a:t>o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l,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q</a:t>
            </a:r>
            <a:r>
              <a:rPr sz="1300" spc="10" dirty="0" smtClean="0">
                <a:latin typeface="Arial"/>
                <a:cs typeface="Arial"/>
              </a:rPr>
              <a:t>u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haur</a:t>
            </a:r>
            <a:r>
              <a:rPr sz="1300" spc="-10" dirty="0" smtClean="0">
                <a:latin typeface="Arial"/>
                <a:cs typeface="Arial"/>
              </a:rPr>
              <a:t>à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5" dirty="0" smtClean="0">
                <a:latin typeface="Arial"/>
                <a:cs typeface="Arial"/>
              </a:rPr>
              <a:t>’i</a:t>
            </a:r>
            <a:r>
              <a:rPr sz="1300" spc="-25" dirty="0" smtClean="0">
                <a:latin typeface="Arial"/>
                <a:cs typeface="Arial"/>
              </a:rPr>
              <a:t>n</a:t>
            </a:r>
            <a:r>
              <a:rPr sz="1300" spc="-5" dirty="0" smtClean="0">
                <a:latin typeface="Arial"/>
                <a:cs typeface="Arial"/>
              </a:rPr>
              <a:t>cl</a:t>
            </a:r>
            <a:r>
              <a:rPr sz="1300" spc="-25" dirty="0" smtClean="0">
                <a:latin typeface="Arial"/>
                <a:cs typeface="Arial"/>
              </a:rPr>
              <a:t>our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ob</a:t>
            </a:r>
            <a:r>
              <a:rPr sz="1300" spc="-5" dirty="0" smtClean="0">
                <a:latin typeface="Arial"/>
                <a:cs typeface="Arial"/>
              </a:rPr>
              <a:t>li</a:t>
            </a:r>
            <a:r>
              <a:rPr sz="1300" spc="-25" dirty="0" smtClean="0">
                <a:latin typeface="Arial"/>
                <a:cs typeface="Arial"/>
              </a:rPr>
              <a:t>gatò</a:t>
            </a:r>
            <a:r>
              <a:rPr sz="1300" spc="-5" dirty="0" smtClean="0">
                <a:latin typeface="Arial"/>
                <a:cs typeface="Arial"/>
              </a:rPr>
              <a:t>ri</a:t>
            </a:r>
            <a:r>
              <a:rPr sz="1300" spc="-25" dirty="0" smtClean="0">
                <a:latin typeface="Arial"/>
                <a:cs typeface="Arial"/>
              </a:rPr>
              <a:t>am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-25" dirty="0" smtClean="0">
                <a:latin typeface="Arial"/>
                <a:cs typeface="Arial"/>
              </a:rPr>
              <a:t>n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assignatu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5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suspese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3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am</a:t>
            </a:r>
            <a:r>
              <a:rPr sz="1300" spc="-10" dirty="0" smtClean="0">
                <a:latin typeface="Arial"/>
                <a:cs typeface="Arial"/>
              </a:rPr>
              <a:t>b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not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-25" dirty="0" smtClean="0">
                <a:latin typeface="Arial"/>
                <a:cs typeface="Arial"/>
              </a:rPr>
              <a:t>gua</a:t>
            </a:r>
            <a:r>
              <a:rPr sz="1300" spc="-5" dirty="0" smtClean="0">
                <a:latin typeface="Arial"/>
                <a:cs typeface="Arial"/>
              </a:rPr>
              <a:t>l </a:t>
            </a:r>
            <a:r>
              <a:rPr sz="1300" spc="-10" dirty="0" smtClean="0">
                <a:latin typeface="Arial"/>
                <a:cs typeface="Arial"/>
              </a:rPr>
              <a:t>o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supe</a:t>
            </a:r>
            <a:r>
              <a:rPr sz="1300" spc="-5" dirty="0" smtClean="0">
                <a:latin typeface="Arial"/>
                <a:cs typeface="Arial"/>
              </a:rPr>
              <a:t>ri</a:t>
            </a:r>
            <a:r>
              <a:rPr sz="1300" spc="-25" dirty="0" smtClean="0">
                <a:latin typeface="Arial"/>
                <a:cs typeface="Arial"/>
              </a:rPr>
              <a:t>o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4</a:t>
            </a:r>
            <a:r>
              <a:rPr sz="1300" spc="-5" dirty="0" smtClean="0">
                <a:latin typeface="Arial"/>
                <a:cs typeface="Arial"/>
              </a:rPr>
              <a:t>.</a:t>
            </a:r>
            <a:endParaRPr sz="13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9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300" spc="-25" dirty="0" smtClean="0">
                <a:latin typeface="Arial"/>
                <a:cs typeface="Arial"/>
              </a:rPr>
              <a:t>Consult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mé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20" dirty="0" smtClean="0">
                <a:latin typeface="Arial"/>
                <a:cs typeface="Arial"/>
              </a:rPr>
              <a:t>inf</a:t>
            </a:r>
            <a:r>
              <a:rPr sz="1300" spc="-25" dirty="0" smtClean="0">
                <a:latin typeface="Arial"/>
                <a:cs typeface="Arial"/>
              </a:rPr>
              <a:t>ormaci</a:t>
            </a:r>
            <a:r>
              <a:rPr sz="1300" spc="-10" dirty="0" smtClean="0">
                <a:latin typeface="Arial"/>
                <a:cs typeface="Arial"/>
              </a:rPr>
              <a:t>ó</a:t>
            </a:r>
            <a:r>
              <a:rPr sz="1300" spc="70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5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Wingdings"/>
                <a:cs typeface="Wingdings"/>
              </a:rPr>
              <a:t></a:t>
            </a:r>
            <a:endParaRPr sz="1300">
              <a:latin typeface="Wingdings"/>
              <a:cs typeface="Wingdings"/>
            </a:endParaRPr>
          </a:p>
          <a:p>
            <a:pPr marL="355600" marR="12700" indent="-342900">
              <a:lnSpc>
                <a:spcPct val="100800"/>
              </a:lnSpc>
              <a:spcBef>
                <a:spcPts val="275"/>
              </a:spcBef>
            </a:pP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EE</a:t>
            </a:r>
            <a:r>
              <a:rPr sz="1300" u="heavy" spc="-19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AC</a:t>
            </a:r>
            <a:r>
              <a:rPr sz="13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300" u="heavy" spc="-18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300" u="heavy" spc="-15" dirty="0" smtClean="0">
                <a:solidFill>
                  <a:srgbClr val="0000FF"/>
                </a:solidFill>
                <a:latin typeface="Wingdings"/>
                <a:cs typeface="Wingdings"/>
                <a:hlinkClick r:id="rId3"/>
              </a:rPr>
              <a:t></a:t>
            </a:r>
            <a:r>
              <a:rPr sz="1300" u="heavy" spc="-775" dirty="0" smtClean="0">
                <a:solidFill>
                  <a:srgbClr val="0000FF"/>
                </a:solidFill>
                <a:latin typeface="Wingdings"/>
                <a:cs typeface="Wingdings"/>
                <a:hlinkClick r:id="rId3"/>
              </a:rPr>
              <a:t>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h</a:t>
            </a:r>
            <a:r>
              <a:rPr sz="1300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</a:t>
            </a:r>
            <a:r>
              <a:rPr sz="13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ps</a:t>
            </a:r>
            <a:r>
              <a:rPr sz="13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://</a:t>
            </a:r>
            <a:r>
              <a:rPr sz="1300" u="heavy" spc="-1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b</a:t>
            </a:r>
            <a:r>
              <a:rPr sz="13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l</a:t>
            </a:r>
            <a:r>
              <a:rPr sz="13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.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upc</a:t>
            </a:r>
            <a:r>
              <a:rPr sz="13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.</a:t>
            </a:r>
            <a:r>
              <a:rPr sz="1300" u="heavy" spc="-1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e</a:t>
            </a:r>
            <a:r>
              <a:rPr sz="1300" u="heavy" spc="-1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d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u</a:t>
            </a:r>
            <a:r>
              <a:rPr sz="13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/ </a:t>
            </a:r>
            <a:r>
              <a:rPr sz="1300" u="heavy" spc="-18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300" spc="-25" dirty="0" smtClean="0">
                <a:latin typeface="Wingdings"/>
                <a:cs typeface="Wingdings"/>
              </a:rPr>
              <a:t>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ls</a:t>
            </a:r>
            <a:r>
              <a:rPr sz="1300" spc="17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s</a:t>
            </a:r>
            <a:r>
              <a:rPr sz="1300" spc="0" dirty="0" smtClean="0">
                <a:latin typeface="Arial"/>
                <a:cs typeface="Arial"/>
              </a:rPr>
              <a:t>e</a:t>
            </a:r>
            <a:r>
              <a:rPr sz="1300" spc="5" dirty="0" smtClean="0">
                <a:latin typeface="Arial"/>
                <a:cs typeface="Arial"/>
              </a:rPr>
              <a:t>r</a:t>
            </a:r>
            <a:r>
              <a:rPr sz="1300" spc="-25" dirty="0" smtClean="0">
                <a:latin typeface="Arial"/>
                <a:cs typeface="Arial"/>
              </a:rPr>
              <a:t>vei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175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Wingdings"/>
                <a:cs typeface="Wingdings"/>
              </a:rPr>
              <a:t></a:t>
            </a:r>
            <a:r>
              <a:rPr sz="1300" spc="-15" dirty="0" smtClean="0">
                <a:latin typeface="Times New Roman"/>
                <a:cs typeface="Times New Roman"/>
              </a:rPr>
              <a:t> </a:t>
            </a:r>
            <a:r>
              <a:rPr sz="1300" spc="-110" dirty="0" smtClean="0">
                <a:latin typeface="Times New Roman"/>
                <a:cs typeface="Times New Roman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-25" dirty="0" smtClean="0">
                <a:latin typeface="Arial"/>
                <a:cs typeface="Arial"/>
              </a:rPr>
              <a:t>n</a:t>
            </a:r>
            <a:r>
              <a:rPr sz="1300" spc="-5" dirty="0" smtClean="0">
                <a:latin typeface="Arial"/>
                <a:cs typeface="Arial"/>
              </a:rPr>
              <a:t>f</a:t>
            </a:r>
            <a:r>
              <a:rPr sz="1300" spc="0" dirty="0" smtClean="0">
                <a:latin typeface="Arial"/>
                <a:cs typeface="Arial"/>
              </a:rPr>
              <a:t>o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-30" dirty="0" smtClean="0">
                <a:latin typeface="Arial"/>
                <a:cs typeface="Arial"/>
              </a:rPr>
              <a:t>m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-20" dirty="0" smtClean="0">
                <a:latin typeface="Arial"/>
                <a:cs typeface="Arial"/>
              </a:rPr>
              <a:t>ci</a:t>
            </a:r>
            <a:r>
              <a:rPr sz="1300" spc="-10" dirty="0" smtClean="0">
                <a:latin typeface="Arial"/>
                <a:cs typeface="Arial"/>
              </a:rPr>
              <a:t>ó</a:t>
            </a:r>
            <a:r>
              <a:rPr sz="1300" spc="175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i </a:t>
            </a:r>
            <a:r>
              <a:rPr sz="1300" spc="-175" dirty="0" smtClean="0">
                <a:latin typeface="Arial"/>
                <a:cs typeface="Arial"/>
              </a:rPr>
              <a:t> </a:t>
            </a:r>
            <a:r>
              <a:rPr sz="1300" spc="5" dirty="0" smtClean="0">
                <a:latin typeface="Arial"/>
                <a:cs typeface="Arial"/>
              </a:rPr>
              <a:t>tr</a:t>
            </a:r>
            <a:r>
              <a:rPr sz="1300" spc="-25" dirty="0" smtClean="0">
                <a:latin typeface="Arial"/>
                <a:cs typeface="Arial"/>
              </a:rPr>
              <a:t>àm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17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10" dirty="0" smtClean="0">
                <a:latin typeface="Arial"/>
                <a:cs typeface="Arial"/>
              </a:rPr>
              <a:t>ca</a:t>
            </a:r>
            <a:r>
              <a:rPr sz="1300" spc="-15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è</a:t>
            </a:r>
            <a:r>
              <a:rPr sz="1300" spc="-25" dirty="0" smtClean="0">
                <a:latin typeface="Arial"/>
                <a:cs typeface="Arial"/>
              </a:rPr>
              <a:t>mic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175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Wingdings"/>
                <a:cs typeface="Wingdings"/>
              </a:rPr>
              <a:t></a:t>
            </a:r>
            <a:r>
              <a:rPr sz="1300" spc="-25" dirty="0" smtClean="0">
                <a:latin typeface="Arial"/>
                <a:cs typeface="Arial"/>
              </a:rPr>
              <a:t>es</a:t>
            </a:r>
            <a:r>
              <a:rPr sz="1300" spc="-10" dirty="0" smtClean="0">
                <a:latin typeface="Arial"/>
                <a:cs typeface="Arial"/>
              </a:rPr>
              <a:t>tu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5" dirty="0" smtClean="0">
                <a:latin typeface="Arial"/>
                <a:cs typeface="Arial"/>
              </a:rPr>
              <a:t>ia</a:t>
            </a:r>
            <a:r>
              <a:rPr sz="1300" spc="-15" dirty="0" smtClean="0">
                <a:latin typeface="Arial"/>
                <a:cs typeface="Arial"/>
              </a:rPr>
              <a:t>n</a:t>
            </a:r>
            <a:r>
              <a:rPr sz="1300" spc="-5" dirty="0" smtClean="0">
                <a:latin typeface="Arial"/>
                <a:cs typeface="Arial"/>
              </a:rPr>
              <a:t>ts</a:t>
            </a:r>
            <a:r>
              <a:rPr sz="1300" spc="17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no</a:t>
            </a:r>
            <a:r>
              <a:rPr sz="1300" spc="-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nou</a:t>
            </a:r>
            <a:r>
              <a:rPr sz="1300" spc="-5" dirty="0" smtClean="0">
                <a:latin typeface="Arial"/>
                <a:cs typeface="Arial"/>
              </a:rPr>
              <a:t>s;</a:t>
            </a:r>
            <a:r>
              <a:rPr sz="1300" spc="-135" dirty="0" smtClean="0">
                <a:latin typeface="Arial"/>
                <a:cs typeface="Arial"/>
              </a:rPr>
              <a:t> </a:t>
            </a:r>
            <a:r>
              <a:rPr sz="1300" spc="-75" dirty="0" smtClean="0">
                <a:latin typeface="Arial"/>
                <a:cs typeface="Arial"/>
              </a:rPr>
              <a:t>A</a:t>
            </a:r>
            <a:r>
              <a:rPr sz="1300" spc="-50" dirty="0" smtClean="0">
                <a:latin typeface="Arial"/>
                <a:cs typeface="Arial"/>
              </a:rPr>
              <a:t>v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-25" dirty="0" smtClean="0">
                <a:latin typeface="Arial"/>
                <a:cs typeface="Arial"/>
              </a:rPr>
              <a:t>uaci</a:t>
            </a:r>
            <a:r>
              <a:rPr sz="1300" spc="-10" dirty="0" smtClean="0">
                <a:latin typeface="Arial"/>
                <a:cs typeface="Arial"/>
              </a:rPr>
              <a:t>o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ma</a:t>
            </a:r>
            <a:r>
              <a:rPr sz="1300" spc="-20" dirty="0" smtClean="0">
                <a:latin typeface="Arial"/>
                <a:cs typeface="Arial"/>
              </a:rPr>
              <a:t>trí</a:t>
            </a:r>
            <a:r>
              <a:rPr sz="1300" spc="-25" dirty="0" smtClean="0">
                <a:latin typeface="Arial"/>
                <a:cs typeface="Arial"/>
              </a:rPr>
              <a:t>cu</a:t>
            </a:r>
            <a:r>
              <a:rPr sz="1300" spc="-5" dirty="0" smtClean="0">
                <a:latin typeface="Arial"/>
                <a:cs typeface="Arial"/>
              </a:rPr>
              <a:t>la</a:t>
            </a:r>
            <a:r>
              <a:rPr sz="1300" spc="7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Wingdings"/>
                <a:cs typeface="Wingdings"/>
              </a:rPr>
              <a:t></a:t>
            </a:r>
            <a:r>
              <a:rPr sz="1300" spc="-25" dirty="0" smtClean="0">
                <a:latin typeface="Arial"/>
                <a:cs typeface="Arial"/>
              </a:rPr>
              <a:t>estud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-25" dirty="0" smtClean="0">
                <a:latin typeface="Arial"/>
                <a:cs typeface="Arial"/>
              </a:rPr>
              <a:t>ant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3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EE</a:t>
            </a:r>
            <a:r>
              <a:rPr sz="1300" spc="-190" dirty="0" smtClean="0">
                <a:latin typeface="Arial"/>
                <a:cs typeface="Arial"/>
              </a:rPr>
              <a:t>T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10" dirty="0" smtClean="0">
                <a:latin typeface="Arial"/>
                <a:cs typeface="Arial"/>
              </a:rPr>
              <a:t>C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Wingdings"/>
                <a:cs typeface="Wingdings"/>
              </a:rPr>
              <a:t></a:t>
            </a:r>
            <a:r>
              <a:rPr sz="1300" spc="-25" dirty="0" smtClean="0">
                <a:latin typeface="Arial"/>
                <a:cs typeface="Arial"/>
              </a:rPr>
              <a:t>Co</a:t>
            </a:r>
            <a:r>
              <a:rPr sz="1300" spc="-15" dirty="0" smtClean="0">
                <a:latin typeface="Arial"/>
                <a:cs typeface="Arial"/>
              </a:rPr>
              <a:t>m</a:t>
            </a:r>
            <a:r>
              <a:rPr sz="1300" spc="-5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p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nific</a:t>
            </a:r>
            <a:r>
              <a:rPr sz="1300" spc="-1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la </a:t>
            </a:r>
            <a:r>
              <a:rPr sz="1300" spc="-25" dirty="0" smtClean="0">
                <a:latin typeface="Arial"/>
                <a:cs typeface="Arial"/>
              </a:rPr>
              <a:t>me</a:t>
            </a:r>
            <a:r>
              <a:rPr sz="1300" spc="-50" dirty="0" smtClean="0">
                <a:latin typeface="Arial"/>
                <a:cs typeface="Arial"/>
              </a:rPr>
              <a:t>v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ma</a:t>
            </a:r>
            <a:r>
              <a:rPr sz="1300" spc="-20" dirty="0" smtClean="0">
                <a:latin typeface="Arial"/>
                <a:cs typeface="Arial"/>
              </a:rPr>
              <a:t>trí</a:t>
            </a:r>
            <a:r>
              <a:rPr sz="1300" spc="-25" dirty="0" smtClean="0">
                <a:latin typeface="Arial"/>
                <a:cs typeface="Arial"/>
              </a:rPr>
              <a:t>cu</a:t>
            </a:r>
            <a:r>
              <a:rPr sz="1300" spc="-5" dirty="0" smtClean="0">
                <a:latin typeface="Arial"/>
                <a:cs typeface="Arial"/>
              </a:rPr>
              <a:t>la</a:t>
            </a:r>
            <a:endParaRPr sz="1300">
              <a:latin typeface="Arial"/>
              <a:cs typeface="Arial"/>
            </a:endParaRPr>
          </a:p>
          <a:p>
            <a:pPr marL="355600" marR="12700" indent="-342900">
              <a:lnSpc>
                <a:spcPct val="100800"/>
              </a:lnSpc>
              <a:spcBef>
                <a:spcPts val="275"/>
              </a:spcBef>
            </a:pP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ESAB</a:t>
            </a:r>
            <a:r>
              <a:rPr sz="13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300" u="heavy" spc="-7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300" u="heavy" spc="-15" dirty="0" smtClean="0">
                <a:solidFill>
                  <a:srgbClr val="0000FF"/>
                </a:solidFill>
                <a:latin typeface="Wingdings"/>
                <a:cs typeface="Wingdings"/>
                <a:hlinkClick r:id="rId4"/>
              </a:rPr>
              <a:t></a:t>
            </a:r>
            <a:r>
              <a:rPr sz="1300" u="heavy" spc="-665" dirty="0" smtClean="0">
                <a:solidFill>
                  <a:srgbClr val="0000FF"/>
                </a:solidFill>
                <a:latin typeface="Wingdings"/>
                <a:cs typeface="Wingdings"/>
                <a:hlinkClick r:id="rId4"/>
              </a:rPr>
              <a:t>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h</a:t>
            </a:r>
            <a:r>
              <a:rPr sz="13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tt</a:t>
            </a:r>
            <a:r>
              <a:rPr sz="13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</a:t>
            </a:r>
            <a:r>
              <a:rPr sz="13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://</a:t>
            </a:r>
            <a:r>
              <a:rPr sz="13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3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b</a:t>
            </a:r>
            <a:r>
              <a:rPr sz="13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l</a:t>
            </a:r>
            <a:r>
              <a:rPr sz="13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.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upc</a:t>
            </a:r>
            <a:r>
              <a:rPr sz="13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.</a:t>
            </a:r>
            <a:r>
              <a:rPr sz="13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d</a:t>
            </a:r>
            <a:r>
              <a:rPr sz="13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u</a:t>
            </a:r>
            <a:r>
              <a:rPr sz="13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/ </a:t>
            </a:r>
            <a:r>
              <a:rPr sz="1300" u="heavy" spc="-6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300" spc="-25" dirty="0" smtClean="0">
                <a:latin typeface="Wingdings"/>
                <a:cs typeface="Wingdings"/>
              </a:rPr>
              <a:t></a:t>
            </a:r>
            <a:r>
              <a:rPr sz="1300" spc="-25" dirty="0" smtClean="0">
                <a:latin typeface="Arial"/>
                <a:cs typeface="Arial"/>
              </a:rPr>
              <a:t>El</a:t>
            </a:r>
            <a:r>
              <a:rPr sz="1300" spc="-10" dirty="0" smtClean="0">
                <a:latin typeface="Arial"/>
                <a:cs typeface="Arial"/>
              </a:rPr>
              <a:t>s </a:t>
            </a:r>
            <a:r>
              <a:rPr sz="1300" spc="-7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se</a:t>
            </a:r>
            <a:r>
              <a:rPr sz="1300" spc="5" dirty="0" smtClean="0">
                <a:latin typeface="Arial"/>
                <a:cs typeface="Arial"/>
              </a:rPr>
              <a:t>r</a:t>
            </a:r>
            <a:r>
              <a:rPr sz="1300" spc="-10" dirty="0" smtClean="0">
                <a:latin typeface="Arial"/>
                <a:cs typeface="Arial"/>
              </a:rPr>
              <a:t>v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is </a:t>
            </a:r>
            <a:r>
              <a:rPr sz="1300" spc="-65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Wingdings"/>
                <a:cs typeface="Wingdings"/>
              </a:rPr>
              <a:t></a:t>
            </a:r>
            <a:r>
              <a:rPr sz="1300" spc="-15" dirty="0" smtClean="0">
                <a:latin typeface="Times New Roman"/>
                <a:cs typeface="Times New Roman"/>
              </a:rPr>
              <a:t> </a:t>
            </a:r>
            <a:r>
              <a:rPr sz="1300" spc="-35" dirty="0" smtClean="0">
                <a:latin typeface="Times New Roman"/>
                <a:cs typeface="Times New Roman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-25" dirty="0" smtClean="0">
                <a:latin typeface="Arial"/>
                <a:cs typeface="Arial"/>
              </a:rPr>
              <a:t>n</a:t>
            </a:r>
            <a:r>
              <a:rPr sz="1300" spc="-5" dirty="0" smtClean="0">
                <a:latin typeface="Arial"/>
                <a:cs typeface="Arial"/>
              </a:rPr>
              <a:t>f</a:t>
            </a:r>
            <a:r>
              <a:rPr sz="1300" spc="-15" dirty="0" smtClean="0">
                <a:latin typeface="Arial"/>
                <a:cs typeface="Arial"/>
              </a:rPr>
              <a:t>o</a:t>
            </a:r>
            <a:r>
              <a:rPr sz="1300" spc="-10" dirty="0" smtClean="0">
                <a:latin typeface="Arial"/>
                <a:cs typeface="Arial"/>
              </a:rPr>
              <a:t>rm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30" dirty="0" smtClean="0">
                <a:latin typeface="Arial"/>
                <a:cs typeface="Arial"/>
              </a:rPr>
              <a:t>ci</a:t>
            </a:r>
            <a:r>
              <a:rPr sz="1300" spc="-10" dirty="0" smtClean="0">
                <a:latin typeface="Arial"/>
                <a:cs typeface="Arial"/>
              </a:rPr>
              <a:t>ó </a:t>
            </a:r>
            <a:r>
              <a:rPr sz="1300" spc="-114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i </a:t>
            </a:r>
            <a:r>
              <a:rPr sz="1300" spc="-100" dirty="0" smtClean="0">
                <a:latin typeface="Arial"/>
                <a:cs typeface="Arial"/>
              </a:rPr>
              <a:t> </a:t>
            </a:r>
            <a:r>
              <a:rPr sz="1300" spc="-20" dirty="0" smtClean="0">
                <a:latin typeface="Arial"/>
                <a:cs typeface="Arial"/>
              </a:rPr>
              <a:t>tr</a:t>
            </a:r>
            <a:r>
              <a:rPr sz="1300" spc="-25" dirty="0" smtClean="0">
                <a:latin typeface="Arial"/>
                <a:cs typeface="Arial"/>
              </a:rPr>
              <a:t>à</a:t>
            </a:r>
            <a:r>
              <a:rPr sz="1300" spc="-35" dirty="0" smtClean="0">
                <a:latin typeface="Arial"/>
                <a:cs typeface="Arial"/>
              </a:rPr>
              <a:t>mi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10" dirty="0" smtClean="0">
                <a:latin typeface="Arial"/>
                <a:cs typeface="Arial"/>
              </a:rPr>
              <a:t>s </a:t>
            </a:r>
            <a:r>
              <a:rPr sz="1300" spc="-12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ac</a:t>
            </a:r>
            <a:r>
              <a:rPr sz="1300" spc="-35" dirty="0" smtClean="0">
                <a:latin typeface="Arial"/>
                <a:cs typeface="Arial"/>
              </a:rPr>
              <a:t>ad</a:t>
            </a:r>
            <a:r>
              <a:rPr sz="1300" spc="-10" dirty="0" smtClean="0">
                <a:latin typeface="Arial"/>
                <a:cs typeface="Arial"/>
              </a:rPr>
              <a:t>è</a:t>
            </a:r>
            <a:r>
              <a:rPr sz="1300" spc="-40" dirty="0" smtClean="0">
                <a:latin typeface="Arial"/>
                <a:cs typeface="Arial"/>
              </a:rPr>
              <a:t>m</a:t>
            </a:r>
            <a:r>
              <a:rPr sz="1300" spc="-20" dirty="0" smtClean="0">
                <a:latin typeface="Arial"/>
                <a:cs typeface="Arial"/>
              </a:rPr>
              <a:t>i</a:t>
            </a:r>
            <a:r>
              <a:rPr sz="1300" spc="-35" dirty="0" smtClean="0">
                <a:latin typeface="Arial"/>
                <a:cs typeface="Arial"/>
              </a:rPr>
              <a:t>c</a:t>
            </a:r>
            <a:r>
              <a:rPr sz="1300" spc="-10" dirty="0" smtClean="0">
                <a:latin typeface="Arial"/>
                <a:cs typeface="Arial"/>
              </a:rPr>
              <a:t>s </a:t>
            </a:r>
            <a:r>
              <a:rPr sz="1300" spc="-114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Wingdings"/>
                <a:cs typeface="Wingdings"/>
              </a:rPr>
              <a:t></a:t>
            </a:r>
            <a:r>
              <a:rPr sz="1300" spc="-35" dirty="0" smtClean="0">
                <a:latin typeface="Arial"/>
                <a:cs typeface="Arial"/>
              </a:rPr>
              <a:t>e</a:t>
            </a:r>
            <a:r>
              <a:rPr sz="1300" spc="-20" dirty="0" smtClean="0">
                <a:latin typeface="Arial"/>
                <a:cs typeface="Arial"/>
              </a:rPr>
              <a:t>st</a:t>
            </a:r>
            <a:r>
              <a:rPr sz="1300" spc="-25" dirty="0" smtClean="0">
                <a:latin typeface="Arial"/>
                <a:cs typeface="Arial"/>
              </a:rPr>
              <a:t>u</a:t>
            </a:r>
            <a:r>
              <a:rPr sz="1300" spc="-30" dirty="0" smtClean="0">
                <a:latin typeface="Arial"/>
                <a:cs typeface="Arial"/>
              </a:rPr>
              <a:t>di</a:t>
            </a:r>
            <a:r>
              <a:rPr sz="1300" spc="-25" dirty="0" smtClean="0">
                <a:latin typeface="Arial"/>
                <a:cs typeface="Arial"/>
              </a:rPr>
              <a:t>an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10" dirty="0" smtClean="0">
                <a:latin typeface="Arial"/>
                <a:cs typeface="Arial"/>
              </a:rPr>
              <a:t>s </a:t>
            </a:r>
            <a:r>
              <a:rPr sz="1300" spc="-10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no nou</a:t>
            </a:r>
            <a:r>
              <a:rPr sz="1300" spc="-5" dirty="0" smtClean="0">
                <a:latin typeface="Arial"/>
                <a:cs typeface="Arial"/>
              </a:rPr>
              <a:t>s;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60" dirty="0" smtClean="0">
                <a:latin typeface="Arial"/>
                <a:cs typeface="Arial"/>
              </a:rPr>
              <a:t>A</a:t>
            </a:r>
            <a:r>
              <a:rPr sz="1300" spc="-50" dirty="0" smtClean="0">
                <a:latin typeface="Arial"/>
                <a:cs typeface="Arial"/>
              </a:rPr>
              <a:t>v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-25" dirty="0" smtClean="0">
                <a:latin typeface="Arial"/>
                <a:cs typeface="Arial"/>
              </a:rPr>
              <a:t>uac</a:t>
            </a:r>
            <a:r>
              <a:rPr sz="1300" spc="-5" dirty="0" smtClean="0">
                <a:latin typeface="Arial"/>
                <a:cs typeface="Arial"/>
              </a:rPr>
              <a:t>io</a:t>
            </a:r>
            <a:r>
              <a:rPr sz="1300" spc="80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matríc</a:t>
            </a:r>
            <a:r>
              <a:rPr sz="1300" spc="-15" dirty="0" smtClean="0">
                <a:latin typeface="Arial"/>
                <a:cs typeface="Arial"/>
              </a:rPr>
              <a:t>u</a:t>
            </a:r>
            <a:r>
              <a:rPr sz="1300" spc="-5" dirty="0" smtClean="0">
                <a:latin typeface="Arial"/>
                <a:cs typeface="Arial"/>
              </a:rPr>
              <a:t>la</a:t>
            </a:r>
            <a:r>
              <a:rPr sz="1300" spc="55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Wingdings"/>
                <a:cs typeface="Wingdings"/>
              </a:rPr>
              <a:t></a:t>
            </a:r>
            <a:r>
              <a:rPr sz="1300" spc="-25" dirty="0" smtClean="0">
                <a:latin typeface="Arial"/>
                <a:cs typeface="Arial"/>
              </a:rPr>
              <a:t>es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10" dirty="0" smtClean="0">
                <a:latin typeface="Arial"/>
                <a:cs typeface="Arial"/>
              </a:rPr>
              <a:t>u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5" dirty="0" smtClean="0">
                <a:latin typeface="Arial"/>
                <a:cs typeface="Arial"/>
              </a:rPr>
              <a:t>ia</a:t>
            </a:r>
            <a:r>
              <a:rPr sz="1300" spc="-25" dirty="0" smtClean="0">
                <a:latin typeface="Arial"/>
                <a:cs typeface="Arial"/>
              </a:rPr>
              <a:t>nt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9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ESA</a:t>
            </a:r>
            <a:r>
              <a:rPr sz="1300" spc="-10" dirty="0" smtClean="0">
                <a:latin typeface="Arial"/>
                <a:cs typeface="Arial"/>
              </a:rPr>
              <a:t>B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Wingdings"/>
                <a:cs typeface="Wingdings"/>
              </a:rPr>
              <a:t></a:t>
            </a:r>
            <a:r>
              <a:rPr sz="1300" spc="45" dirty="0" smtClean="0">
                <a:latin typeface="Arial"/>
                <a:cs typeface="Arial"/>
              </a:rPr>
              <a:t>Co</a:t>
            </a:r>
            <a:r>
              <a:rPr sz="1300" spc="-15" dirty="0" smtClean="0">
                <a:latin typeface="Arial"/>
                <a:cs typeface="Arial"/>
              </a:rPr>
              <a:t>m</a:t>
            </a:r>
            <a:r>
              <a:rPr sz="1300" spc="114" dirty="0" smtClean="0">
                <a:latin typeface="Arial"/>
                <a:cs typeface="Arial"/>
              </a:rPr>
              <a:t> </a:t>
            </a:r>
            <a:r>
              <a:rPr sz="1300" spc="45" dirty="0" smtClean="0">
                <a:latin typeface="Arial"/>
                <a:cs typeface="Arial"/>
              </a:rPr>
              <a:t>p</a:t>
            </a:r>
            <a:r>
              <a:rPr sz="1300" spc="55" dirty="0" smtClean="0">
                <a:latin typeface="Arial"/>
                <a:cs typeface="Arial"/>
              </a:rPr>
              <a:t>l</a:t>
            </a:r>
            <a:r>
              <a:rPr sz="1300" spc="45" dirty="0" smtClean="0">
                <a:latin typeface="Arial"/>
                <a:cs typeface="Arial"/>
              </a:rPr>
              <a:t>an</a:t>
            </a:r>
            <a:r>
              <a:rPr sz="1300" spc="55" dirty="0" smtClean="0">
                <a:latin typeface="Arial"/>
                <a:cs typeface="Arial"/>
              </a:rPr>
              <a:t>i</a:t>
            </a:r>
            <a:r>
              <a:rPr sz="1300" spc="50" dirty="0" smtClean="0">
                <a:latin typeface="Arial"/>
                <a:cs typeface="Arial"/>
              </a:rPr>
              <a:t>fica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95" dirty="0" smtClean="0">
                <a:latin typeface="Arial"/>
                <a:cs typeface="Arial"/>
              </a:rPr>
              <a:t> </a:t>
            </a:r>
            <a:r>
              <a:rPr sz="1300" spc="50" dirty="0" smtClean="0">
                <a:latin typeface="Arial"/>
                <a:cs typeface="Arial"/>
              </a:rPr>
              <a:t>l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105" dirty="0" smtClean="0">
                <a:latin typeface="Arial"/>
                <a:cs typeface="Arial"/>
              </a:rPr>
              <a:t> </a:t>
            </a:r>
            <a:r>
              <a:rPr sz="1300" spc="45" dirty="0" smtClean="0">
                <a:latin typeface="Arial"/>
                <a:cs typeface="Arial"/>
              </a:rPr>
              <a:t>me</a:t>
            </a:r>
            <a:r>
              <a:rPr sz="1300" spc="35" dirty="0" smtClean="0">
                <a:latin typeface="Arial"/>
                <a:cs typeface="Arial"/>
              </a:rPr>
              <a:t>v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125" dirty="0" smtClean="0">
                <a:latin typeface="Arial"/>
                <a:cs typeface="Arial"/>
              </a:rPr>
              <a:t> </a:t>
            </a:r>
            <a:r>
              <a:rPr sz="1300" spc="45" dirty="0" smtClean="0">
                <a:latin typeface="Arial"/>
                <a:cs typeface="Arial"/>
              </a:rPr>
              <a:t>mat</a:t>
            </a:r>
            <a:r>
              <a:rPr sz="1300" spc="55" dirty="0" smtClean="0">
                <a:latin typeface="Arial"/>
                <a:cs typeface="Arial"/>
              </a:rPr>
              <a:t>r</a:t>
            </a:r>
            <a:r>
              <a:rPr sz="1300" spc="45" dirty="0" smtClean="0">
                <a:latin typeface="Arial"/>
                <a:cs typeface="Arial"/>
              </a:rPr>
              <a:t>icula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21951" y="6167378"/>
            <a:ext cx="3139186" cy="4732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8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8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8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14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894" y="1590959"/>
            <a:ext cx="7049134" cy="35229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Qui</a:t>
            </a:r>
            <a:r>
              <a:rPr sz="1800" b="1" spc="-3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fi</a:t>
            </a:r>
            <a:r>
              <a:rPr sz="1800" b="1" spc="-20" dirty="0" smtClean="0">
                <a:latin typeface="Arial"/>
                <a:cs typeface="Arial"/>
              </a:rPr>
              <a:t>x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u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ls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tudi</a:t>
            </a:r>
            <a:r>
              <a:rPr sz="1800" b="1" spc="-20" dirty="0" smtClean="0">
                <a:latin typeface="Arial"/>
                <a:cs typeface="Arial"/>
              </a:rPr>
              <a:t>s?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354965" marR="15875" indent="-342900" algn="just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1400" spc="-145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’a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le 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-220" dirty="0" smtClean="0">
                <a:latin typeface="Arial"/>
                <a:cs typeface="Arial"/>
              </a:rPr>
              <a:t>1</a:t>
            </a:r>
            <a:r>
              <a:rPr sz="1400" spc="-30" dirty="0" smtClean="0">
                <a:latin typeface="Arial"/>
                <a:cs typeface="Arial"/>
              </a:rPr>
              <a:t>1</a:t>
            </a:r>
            <a:r>
              <a:rPr sz="1400" spc="-15" dirty="0" smtClean="0">
                <a:latin typeface="Arial"/>
                <a:cs typeface="Arial"/>
              </a:rPr>
              <a:t>7</a:t>
            </a:r>
            <a:r>
              <a:rPr sz="1400" spc="-10" dirty="0" smtClean="0">
                <a:latin typeface="Arial"/>
                <a:cs typeface="Arial"/>
              </a:rPr>
              <a:t>.</a:t>
            </a:r>
            <a:r>
              <a:rPr sz="1400" spc="0" dirty="0" smtClean="0">
                <a:latin typeface="Arial"/>
                <a:cs typeface="Arial"/>
              </a:rPr>
              <a:t>3 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 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 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ei 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1</a:t>
            </a:r>
            <a:r>
              <a:rPr sz="1400" spc="-20" dirty="0" smtClean="0">
                <a:latin typeface="Arial"/>
                <a:cs typeface="Arial"/>
              </a:rPr>
              <a:t>/</a:t>
            </a:r>
            <a:r>
              <a:rPr sz="1400" spc="-15" dirty="0" smtClean="0">
                <a:latin typeface="Arial"/>
                <a:cs typeface="Arial"/>
              </a:rPr>
              <a:t>200</a:t>
            </a:r>
            <a:r>
              <a:rPr sz="1400" spc="-30" dirty="0" smtClean="0">
                <a:latin typeface="Arial"/>
                <a:cs typeface="Arial"/>
              </a:rPr>
              <a:t>3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 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19 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ebr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60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25" dirty="0" smtClean="0">
                <a:latin typeface="Arial"/>
                <a:cs typeface="Arial"/>
              </a:rPr>
              <a:t>’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5" dirty="0" smtClean="0">
                <a:latin typeface="Arial"/>
                <a:cs typeface="Arial"/>
              </a:rPr>
              <a:t>un</a:t>
            </a:r>
            <a:r>
              <a:rPr sz="1400" spc="-55" dirty="0" smtClean="0">
                <a:latin typeface="Arial"/>
                <a:cs typeface="Arial"/>
              </a:rPr>
              <a:t>y</a:t>
            </a:r>
            <a:r>
              <a:rPr sz="1400" spc="-15" dirty="0" smtClean="0">
                <a:latin typeface="Arial"/>
                <a:cs typeface="Arial"/>
              </a:rPr>
              <a:t>a,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eix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on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G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ern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Gen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ra</a:t>
            </a:r>
            <a:r>
              <a:rPr sz="1400" spc="-15" dirty="0" smtClean="0">
                <a:latin typeface="Arial"/>
                <a:cs typeface="Arial"/>
              </a:rPr>
              <a:t>li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8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ar</a:t>
            </a:r>
            <a:r>
              <a:rPr sz="1400" spc="1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us</a:t>
            </a:r>
            <a:r>
              <a:rPr sz="1400" spc="1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ú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8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-45" dirty="0" smtClean="0">
                <a:latin typeface="Arial"/>
                <a:cs typeface="Arial"/>
              </a:rPr>
              <a:t>y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on</a:t>
            </a:r>
            <a:r>
              <a:rPr sz="1400" spc="-15" dirty="0" smtClean="0">
                <a:latin typeface="Arial"/>
                <a:cs typeface="Arial"/>
              </a:rPr>
              <a:t>du</a:t>
            </a:r>
            <a:r>
              <a:rPr sz="1400" spc="-25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25" dirty="0" smtClean="0">
                <a:latin typeface="Arial"/>
                <a:cs typeface="Arial"/>
              </a:rPr>
              <a:t>’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b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de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0" dirty="0" smtClean="0">
                <a:latin typeface="Arial"/>
                <a:cs typeface="Arial"/>
              </a:rPr>
              <a:t>í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ol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ni</a:t>
            </a:r>
            <a:r>
              <a:rPr sz="1400" spc="-55" dirty="0" smtClean="0">
                <a:latin typeface="Arial"/>
                <a:cs typeface="Arial"/>
              </a:rPr>
              <a:t>v</a:t>
            </a:r>
            <a:r>
              <a:rPr sz="1400" spc="-15" dirty="0" smtClean="0">
                <a:latin typeface="Arial"/>
                <a:cs typeface="Arial"/>
              </a:rPr>
              <a:t>er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ri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al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re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dr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5" dirty="0" smtClean="0">
                <a:latin typeface="Arial"/>
                <a:cs typeface="Arial"/>
              </a:rPr>
              <a:t>ega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ab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ts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300"/>
              </a:lnSpc>
              <a:spcBef>
                <a:spcPts val="98"/>
              </a:spcBef>
              <a:buFont typeface="Arial"/>
              <a:buChar char="•"/>
            </a:pPr>
            <a:endParaRPr sz="1300"/>
          </a:p>
          <a:p>
            <a:pPr marL="358140" marR="12700" indent="-344805" algn="just">
              <a:lnSpc>
                <a:spcPct val="100000"/>
              </a:lnSpc>
              <a:buFont typeface="Arial"/>
              <a:buChar char="•"/>
              <a:tabLst>
                <a:tab pos="358140" algn="l"/>
              </a:tabLst>
            </a:pPr>
            <a:r>
              <a:rPr sz="1400" spc="-145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’a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le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81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ei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gà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6</a:t>
            </a:r>
            <a:r>
              <a:rPr sz="1400" spc="5" dirty="0" smtClean="0">
                <a:latin typeface="Arial"/>
                <a:cs typeface="Arial"/>
              </a:rPr>
              <a:t>/</a:t>
            </a:r>
            <a:r>
              <a:rPr sz="1400" spc="-15" dirty="0" smtClean="0">
                <a:latin typeface="Arial"/>
                <a:cs typeface="Arial"/>
              </a:rPr>
              <a:t>2</a:t>
            </a:r>
            <a:r>
              <a:rPr sz="1400" spc="-30" dirty="0" smtClean="0">
                <a:latin typeface="Arial"/>
                <a:cs typeface="Arial"/>
              </a:rPr>
              <a:t>0</a:t>
            </a:r>
            <a:r>
              <a:rPr sz="1400" spc="-15" dirty="0" smtClean="0">
                <a:latin typeface="Arial"/>
                <a:cs typeface="Arial"/>
              </a:rPr>
              <a:t>01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15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2</a:t>
            </a:r>
            <a:r>
              <a:rPr sz="1400" spc="0" dirty="0" smtClean="0">
                <a:latin typeface="Arial"/>
                <a:cs typeface="Arial"/>
              </a:rPr>
              <a:t>1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b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’u</a:t>
            </a:r>
            <a:r>
              <a:rPr sz="1400" spc="0" dirty="0" smtClean="0">
                <a:latin typeface="Arial"/>
                <a:cs typeface="Arial"/>
              </a:rPr>
              <a:t>ni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ni</a:t>
            </a:r>
            <a:r>
              <a:rPr sz="1400" spc="-2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en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5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20" dirty="0" smtClean="0">
                <a:latin typeface="Arial"/>
                <a:cs typeface="Arial"/>
              </a:rPr>
              <a:t>ï</a:t>
            </a:r>
            <a:r>
              <a:rPr sz="1400" spc="0" dirty="0" smtClean="0">
                <a:latin typeface="Arial"/>
                <a:cs typeface="Arial"/>
              </a:rPr>
              <a:t>da 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di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po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di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ona</a:t>
            </a:r>
            <a:r>
              <a:rPr sz="1400" spc="0" dirty="0" smtClean="0">
                <a:latin typeface="Arial"/>
                <a:cs typeface="Arial"/>
              </a:rPr>
              <a:t>l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in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Llei 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g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4</a:t>
            </a:r>
            <a:r>
              <a:rPr sz="1400" spc="-20" dirty="0" smtClean="0">
                <a:latin typeface="Arial"/>
                <a:cs typeface="Arial"/>
              </a:rPr>
              <a:t>/</a:t>
            </a:r>
            <a:r>
              <a:rPr sz="1400" spc="0" dirty="0" smtClean="0">
                <a:latin typeface="Arial"/>
                <a:cs typeface="Arial"/>
              </a:rPr>
              <a:t>2</a:t>
            </a:r>
            <a:r>
              <a:rPr sz="1400" spc="-30" dirty="0" smtClean="0">
                <a:latin typeface="Arial"/>
                <a:cs typeface="Arial"/>
              </a:rPr>
              <a:t>0</a:t>
            </a:r>
            <a:r>
              <a:rPr sz="1400" spc="-15" dirty="0" smtClean="0">
                <a:latin typeface="Arial"/>
                <a:cs typeface="Arial"/>
              </a:rPr>
              <a:t>0</a:t>
            </a:r>
            <a:r>
              <a:rPr sz="1400" spc="-30" dirty="0" smtClean="0">
                <a:latin typeface="Arial"/>
                <a:cs typeface="Arial"/>
              </a:rPr>
              <a:t>7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1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12 </a:t>
            </a:r>
            <a:r>
              <a:rPr sz="1400" spc="-19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’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b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eix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q</a:t>
            </a:r>
            <a:r>
              <a:rPr sz="1400" spc="0" dirty="0" smtClean="0">
                <a:latin typeface="Arial"/>
                <a:cs typeface="Arial"/>
              </a:rPr>
              <a:t>ue </a:t>
            </a:r>
            <a:r>
              <a:rPr sz="1400" spc="-1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9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pre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pú</a:t>
            </a:r>
            <a:r>
              <a:rPr sz="1400" spc="0" dirty="0" smtClean="0">
                <a:latin typeface="Arial"/>
                <a:cs typeface="Arial"/>
              </a:rPr>
              <a:t>bl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19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al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dis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q</a:t>
            </a:r>
            <a:r>
              <a:rPr sz="1400" spc="-30" dirty="0" smtClean="0">
                <a:latin typeface="Arial"/>
                <a:cs typeface="Arial"/>
              </a:rPr>
              <a:t>ue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ei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en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’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’u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20" dirty="0" smtClean="0">
                <a:latin typeface="Arial"/>
                <a:cs typeface="Arial"/>
              </a:rPr>
              <a:t>í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ol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el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ò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ns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els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5" dirty="0" smtClean="0">
                <a:latin typeface="Arial"/>
                <a:cs typeface="Arial"/>
              </a:rPr>
              <a:t>í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-15" dirty="0" smtClean="0">
                <a:latin typeface="Arial"/>
                <a:cs typeface="Arial"/>
              </a:rPr>
              <a:t> 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erèn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Ge</a:t>
            </a:r>
            <a:r>
              <a:rPr sz="1400" spc="-25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l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Po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10" dirty="0" smtClean="0">
                <a:latin typeface="Arial"/>
                <a:cs typeface="Arial"/>
              </a:rPr>
              <a:t>ít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ni</a:t>
            </a:r>
            <a:r>
              <a:rPr sz="1400" spc="-55" dirty="0" smtClean="0">
                <a:latin typeface="Arial"/>
                <a:cs typeface="Arial"/>
              </a:rPr>
              <a:t>v</a:t>
            </a:r>
            <a:r>
              <a:rPr sz="1400" spc="-15" dirty="0" smtClean="0">
                <a:latin typeface="Arial"/>
                <a:cs typeface="Arial"/>
              </a:rPr>
              <a:t>er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àr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25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an </a:t>
            </a:r>
            <a:r>
              <a:rPr sz="1400" spc="0" dirty="0" smtClean="0">
                <a:latin typeface="Arial"/>
                <a:cs typeface="Arial"/>
              </a:rPr>
              <a:t>rela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na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els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os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pre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ei.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5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524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P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és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D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ret</a:t>
            </a:r>
            <a:r>
              <a:rPr sz="1400" u="heavy" spc="-5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de</a:t>
            </a:r>
            <a:r>
              <a:rPr sz="1400" u="heavy" spc="-3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Pr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eus</a:t>
            </a:r>
            <a:r>
              <a:rPr sz="1400" u="heavy" spc="-6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P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úb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li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15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9100" y="3451123"/>
            <a:ext cx="62483" cy="213360"/>
          </a:xfrm>
          <a:custGeom>
            <a:avLst/>
            <a:gdLst/>
            <a:ahLst/>
            <a:cxnLst/>
            <a:rect l="l" t="t" r="r" b="b"/>
            <a:pathLst>
              <a:path w="62483" h="213360">
                <a:moveTo>
                  <a:pt x="0" y="0"/>
                </a:moveTo>
                <a:lnTo>
                  <a:pt x="62483" y="0"/>
                </a:lnTo>
                <a:lnTo>
                  <a:pt x="62483" y="213360"/>
                </a:lnTo>
                <a:lnTo>
                  <a:pt x="0" y="2133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25667" y="1012854"/>
            <a:ext cx="7115175" cy="3435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atríc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ula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2"/>
              </a:spcBef>
            </a:pPr>
            <a:endParaRPr sz="9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 marR="110489" indent="-635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Si</a:t>
            </a:r>
            <a:r>
              <a:rPr sz="1800" b="1" spc="30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0" dirty="0" smtClean="0">
                <a:latin typeface="Arial"/>
                <a:cs typeface="Arial"/>
              </a:rPr>
              <a:t>’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10" dirty="0" smtClean="0">
                <a:latin typeface="Arial"/>
                <a:cs typeface="Arial"/>
              </a:rPr>
              <a:t>o</a:t>
            </a:r>
            <a:r>
              <a:rPr sz="1800" b="1" spc="0" dirty="0" smtClean="0">
                <a:latin typeface="Arial"/>
                <a:cs typeface="Arial"/>
              </a:rPr>
              <a:t>no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q</a:t>
            </a:r>
            <a:r>
              <a:rPr sz="1800" b="1" spc="0" dirty="0" smtClean="0">
                <a:latin typeface="Arial"/>
                <a:cs typeface="Arial"/>
              </a:rPr>
              <a:t>ue</a:t>
            </a:r>
            <a:r>
              <a:rPr sz="1800" b="1" spc="10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0" dirty="0" smtClean="0">
                <a:latin typeface="Arial"/>
                <a:cs typeface="Arial"/>
              </a:rPr>
              <a:t>’he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qu</a:t>
            </a:r>
            <a:r>
              <a:rPr sz="1800" b="1" spc="15" dirty="0" smtClean="0">
                <a:latin typeface="Arial"/>
                <a:cs typeface="Arial"/>
              </a:rPr>
              <a:t>i</a:t>
            </a:r>
            <a:r>
              <a:rPr sz="1800" b="1" spc="-80" dirty="0" smtClean="0">
                <a:latin typeface="Arial"/>
                <a:cs typeface="Arial"/>
              </a:rPr>
              <a:t>v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20" dirty="0" smtClean="0">
                <a:latin typeface="Arial"/>
                <a:cs typeface="Arial"/>
              </a:rPr>
              <a:t>ca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7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3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s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ass</a:t>
            </a:r>
            <a:r>
              <a:rPr sz="1800" b="1" spc="0" dirty="0" smtClean="0">
                <a:latin typeface="Arial"/>
                <a:cs typeface="Arial"/>
              </a:rPr>
              <a:t>ign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5" dirty="0" smtClean="0">
                <a:latin typeface="Arial"/>
                <a:cs typeface="Arial"/>
              </a:rPr>
              <a:t>u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/g</a:t>
            </a:r>
            <a:r>
              <a:rPr sz="1800" b="1" spc="-10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ups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20" dirty="0" smtClean="0">
                <a:latin typeface="Arial"/>
                <a:cs typeface="Arial"/>
              </a:rPr>
              <a:t>s, </a:t>
            </a:r>
            <a:r>
              <a:rPr sz="1800" b="1" spc="0" dirty="0" smtClean="0">
                <a:latin typeface="Arial"/>
                <a:cs typeface="Arial"/>
              </a:rPr>
              <a:t>puc</a:t>
            </a:r>
            <a:r>
              <a:rPr sz="1800" b="1" spc="-40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0" dirty="0" smtClean="0">
                <a:latin typeface="Arial"/>
                <a:cs typeface="Arial"/>
              </a:rPr>
              <a:t>odifi</a:t>
            </a:r>
            <a:r>
              <a:rPr sz="1800" b="1" spc="-20" dirty="0" smtClean="0">
                <a:latin typeface="Arial"/>
                <a:cs typeface="Arial"/>
              </a:rPr>
              <a:t>ca</a:t>
            </a:r>
            <a:r>
              <a:rPr sz="1800" b="1" spc="0" dirty="0" smtClean="0">
                <a:latin typeface="Arial"/>
                <a:cs typeface="Arial"/>
              </a:rPr>
              <a:t>r la</a:t>
            </a:r>
            <a:r>
              <a:rPr sz="1800" b="1" spc="-20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í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ul</a:t>
            </a:r>
            <a:r>
              <a:rPr sz="1800" b="1" spc="-20" dirty="0" smtClean="0">
                <a:latin typeface="Arial"/>
                <a:cs typeface="Arial"/>
              </a:rPr>
              <a:t>a?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200"/>
              </a:lnSpc>
              <a:spcBef>
                <a:spcPts val="12"/>
              </a:spcBef>
            </a:pPr>
            <a:endParaRPr sz="1200" dirty="0"/>
          </a:p>
          <a:p>
            <a:pPr marL="13335" marR="142240" indent="-1270">
              <a:lnSpc>
                <a:spcPct val="100000"/>
              </a:lnSpc>
            </a:pPr>
            <a:r>
              <a:rPr sz="1400" spc="-2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na </a:t>
            </a:r>
            <a:r>
              <a:rPr sz="1400" spc="-110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-5" dirty="0" smtClean="0">
                <a:latin typeface="Arial"/>
                <a:cs typeface="Arial"/>
              </a:rPr>
              <a:t>eg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da </a:t>
            </a:r>
            <a:r>
              <a:rPr sz="1400" spc="-17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ali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5" dirty="0" smtClean="0">
                <a:latin typeface="Arial"/>
                <a:cs typeface="Arial"/>
              </a:rPr>
              <a:t>z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1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 </a:t>
            </a:r>
            <a:r>
              <a:rPr sz="1400" spc="-13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2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-16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ns </a:t>
            </a:r>
            <a:r>
              <a:rPr sz="1400" spc="-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un </a:t>
            </a:r>
            <a:r>
              <a:rPr sz="1400" spc="-15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ini </a:t>
            </a:r>
            <a:r>
              <a:rPr sz="1400" spc="-15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14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75" dirty="0" smtClean="0">
                <a:latin typeface="Arial"/>
                <a:cs typeface="Arial"/>
              </a:rPr>
              <a:t>·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14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di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 </a:t>
            </a:r>
            <a:r>
              <a:rPr sz="1400" spc="-1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íc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-135" dirty="0" smtClean="0">
                <a:latin typeface="Arial"/>
                <a:cs typeface="Arial"/>
              </a:rPr>
              <a:t> </a:t>
            </a:r>
            <a:r>
              <a:rPr sz="1400" spc="-114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oba</a:t>
            </a:r>
            <a:r>
              <a:rPr sz="1400" spc="-15" dirty="0" smtClean="0">
                <a:latin typeface="Arial"/>
                <a:cs typeface="Arial"/>
              </a:rPr>
              <a:t>rà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als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egü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lla</a:t>
            </a:r>
            <a:r>
              <a:rPr sz="1400" spc="5" dirty="0" smtClean="0">
                <a:latin typeface="Arial"/>
                <a:cs typeface="Arial"/>
              </a:rPr>
              <a:t>ç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1"/>
              </a:spcBef>
            </a:pPr>
            <a:endParaRPr sz="65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•E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di</a:t>
            </a:r>
            <a:r>
              <a:rPr sz="1400" spc="-15" dirty="0" smtClean="0">
                <a:latin typeface="Arial"/>
                <a:cs typeface="Arial"/>
              </a:rPr>
              <a:t>an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l’EE</a:t>
            </a:r>
            <a:r>
              <a:rPr sz="1400" spc="-23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AC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u="heavy" spc="-114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rà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m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i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</a:t>
            </a:r>
            <a:r>
              <a:rPr sz="1400" u="heavy" spc="-6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po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eri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ors</a:t>
            </a:r>
            <a:r>
              <a:rPr sz="1400" u="heavy" spc="-7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al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pro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és</a:t>
            </a:r>
            <a:r>
              <a:rPr sz="1400" u="heavy" spc="-9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de</a:t>
            </a:r>
            <a:r>
              <a:rPr sz="1400" u="heavy" spc="-4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m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r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íc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ula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"/>
              </a:spcBef>
            </a:pPr>
            <a:endParaRPr sz="7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•E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di</a:t>
            </a:r>
            <a:r>
              <a:rPr sz="1400" spc="-15" dirty="0" smtClean="0">
                <a:latin typeface="Arial"/>
                <a:cs typeface="Arial"/>
              </a:rPr>
              <a:t>an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l’ESAB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u="heavy" spc="-114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rà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m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i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</a:t>
            </a:r>
            <a:r>
              <a:rPr sz="1400" u="heavy" spc="-5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po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eri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ors</a:t>
            </a:r>
            <a:r>
              <a:rPr sz="1400" u="heavy" spc="-9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al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pr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o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és</a:t>
            </a:r>
            <a:r>
              <a:rPr sz="1400" u="heavy" spc="-9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de</a:t>
            </a:r>
            <a:r>
              <a:rPr sz="1400" u="heavy" spc="-3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m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r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íc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ula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 dirty="0"/>
          </a:p>
          <a:p>
            <a:pPr marL="356235" marR="153035" indent="-34417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La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ol</a:t>
            </a:r>
            <a:r>
              <a:rPr sz="1400" spc="-75" dirty="0" smtClean="0">
                <a:latin typeface="Arial"/>
                <a:cs typeface="Arial"/>
              </a:rPr>
              <a:t>·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es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és</a:t>
            </a:r>
            <a:r>
              <a:rPr sz="1400" spc="1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</a:t>
            </a:r>
            <a:r>
              <a:rPr sz="1400" spc="0" dirty="0" smtClean="0">
                <a:latin typeface="Arial"/>
                <a:cs typeface="Arial"/>
                <a:hlinkClick r:id="rId6"/>
              </a:rPr>
              <a:t>e</a:t>
            </a:r>
            <a:r>
              <a:rPr sz="1400" spc="-15" dirty="0" smtClean="0">
                <a:latin typeface="Arial"/>
                <a:cs typeface="Arial"/>
                <a:hlinkClick r:id="rId6"/>
              </a:rPr>
              <a:t>-</a:t>
            </a:r>
            <a:r>
              <a:rPr sz="1400" spc="5" dirty="0" smtClean="0">
                <a:latin typeface="Arial"/>
                <a:cs typeface="Arial"/>
                <a:hlinkClick r:id="rId6"/>
              </a:rPr>
              <a:t>s</a:t>
            </a:r>
            <a:r>
              <a:rPr sz="1400" spc="-15" dirty="0" smtClean="0">
                <a:latin typeface="Arial"/>
                <a:cs typeface="Arial"/>
                <a:hlinkClick r:id="rId6"/>
              </a:rPr>
              <a:t>e</a:t>
            </a:r>
            <a:r>
              <a:rPr sz="1400" spc="-10" dirty="0" smtClean="0">
                <a:latin typeface="Arial"/>
                <a:cs typeface="Arial"/>
                <a:hlinkClick r:id="rId6"/>
              </a:rPr>
              <a:t>c</a:t>
            </a:r>
            <a:r>
              <a:rPr sz="1400" spc="-15" dirty="0" smtClean="0">
                <a:latin typeface="Arial"/>
                <a:cs typeface="Arial"/>
                <a:hlinkClick r:id="rId6"/>
              </a:rPr>
              <a:t>re</a:t>
            </a:r>
            <a:r>
              <a:rPr sz="1400" spc="-20" dirty="0" smtClean="0">
                <a:latin typeface="Arial"/>
                <a:cs typeface="Arial"/>
                <a:hlinkClick r:id="rId6"/>
              </a:rPr>
              <a:t>t</a:t>
            </a:r>
            <a:r>
              <a:rPr sz="1400" spc="-15" dirty="0" smtClean="0">
                <a:latin typeface="Arial"/>
                <a:cs typeface="Arial"/>
                <a:hlinkClick r:id="rId6"/>
              </a:rPr>
              <a:t>a</a:t>
            </a:r>
            <a:r>
              <a:rPr sz="1400" spc="0" dirty="0" smtClean="0">
                <a:latin typeface="Arial"/>
                <a:cs typeface="Arial"/>
                <a:hlinkClick r:id="rId6"/>
              </a:rPr>
              <a:t>ri</a:t>
            </a:r>
            <a:r>
              <a:rPr sz="1400" spc="-25" dirty="0" smtClean="0">
                <a:latin typeface="Arial"/>
                <a:cs typeface="Arial"/>
                <a:hlinkClick r:id="rId6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5" dirty="0" smtClean="0">
                <a:latin typeface="Arial"/>
                <a:cs typeface="Arial"/>
              </a:rPr>
              <a:t>pa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:</a:t>
            </a:r>
            <a:r>
              <a:rPr sz="1400" spc="80" dirty="0" smtClean="0">
                <a:latin typeface="Arial"/>
                <a:cs typeface="Arial"/>
              </a:rPr>
              <a:t> </a:t>
            </a:r>
            <a:r>
              <a:rPr sz="1400" spc="-114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íc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od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ula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8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8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8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16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730" y="1590959"/>
            <a:ext cx="7049134" cy="1887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Què</a:t>
            </a:r>
            <a:r>
              <a:rPr sz="1800" b="1" spc="-4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he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f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 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 d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io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it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3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l’o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e</a:t>
            </a:r>
            <a:r>
              <a:rPr sz="1800" b="1" spc="-4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í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ul</a:t>
            </a:r>
            <a:r>
              <a:rPr sz="1800" b="1" spc="-20" dirty="0" smtClean="0">
                <a:latin typeface="Arial"/>
                <a:cs typeface="Arial"/>
              </a:rPr>
              <a:t>a?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2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6235" marR="12700" indent="-344170" algn="just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ban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el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í</a:t>
            </a:r>
            <a:r>
              <a:rPr sz="1400" spc="-15" dirty="0" smtClean="0">
                <a:latin typeface="Arial"/>
                <a:cs typeface="Arial"/>
              </a:rPr>
              <a:t>od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15" dirty="0" smtClean="0">
                <a:latin typeface="Arial"/>
                <a:cs typeface="Arial"/>
              </a:rPr>
              <a:t> d</a:t>
            </a:r>
            <a:r>
              <a:rPr sz="1400" spc="0" dirty="0" smtClean="0">
                <a:latin typeface="Arial"/>
                <a:cs typeface="Arial"/>
              </a:rPr>
              <a:t>e 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5" dirty="0" smtClean="0">
                <a:latin typeface="Arial"/>
                <a:cs typeface="Arial"/>
              </a:rPr>
              <a:t> s</a:t>
            </a:r>
            <a:r>
              <a:rPr sz="1400" spc="-15" dirty="0" smtClean="0">
                <a:latin typeface="Arial"/>
                <a:cs typeface="Arial"/>
              </a:rPr>
              <a:t>’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5" dirty="0" smtClean="0">
                <a:latin typeface="Arial"/>
                <a:cs typeface="Arial"/>
              </a:rPr>
              <a:t>b</a:t>
            </a:r>
            <a:r>
              <a:rPr sz="1400" spc="0" dirty="0" smtClean="0">
                <a:latin typeface="Arial"/>
                <a:cs typeface="Arial"/>
              </a:rPr>
              <a:t>re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un 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ni 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  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ol</a:t>
            </a:r>
            <a:r>
              <a:rPr sz="1400" spc="-75" dirty="0" smtClean="0">
                <a:latin typeface="Arial"/>
                <a:cs typeface="Arial"/>
              </a:rPr>
              <a:t>·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ud 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de </a:t>
            </a:r>
            <a:r>
              <a:rPr sz="1400" spc="-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io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h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àr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.   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en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rq</a:t>
            </a:r>
            <a:r>
              <a:rPr sz="1400" spc="-15" dirty="0" smtClean="0">
                <a:latin typeface="Arial"/>
                <a:cs typeface="Arial"/>
              </a:rPr>
              <a:t>uad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q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pu</a:t>
            </a:r>
            <a:r>
              <a:rPr sz="1400" spc="0" dirty="0" smtClean="0">
                <a:latin typeface="Arial"/>
                <a:cs typeface="Arial"/>
              </a:rPr>
              <a:t>bl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 un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5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aban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.   </a:t>
            </a:r>
            <a:r>
              <a:rPr sz="1400" spc="114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g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st</a:t>
            </a:r>
            <a:r>
              <a:rPr sz="1400" spc="-15" dirty="0" smtClean="0">
                <a:latin typeface="Arial"/>
                <a:cs typeface="Arial"/>
              </a:rPr>
              <a:t>io</a:t>
            </a:r>
            <a:r>
              <a:rPr sz="1400" spc="0" dirty="0" smtClean="0">
                <a:latin typeface="Arial"/>
                <a:cs typeface="Arial"/>
              </a:rPr>
              <a:t>na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ega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’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st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dia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EE</a:t>
            </a:r>
            <a:r>
              <a:rPr sz="1400" spc="-23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AC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-20" dirty="0" smtClean="0">
                <a:latin typeface="Arial"/>
                <a:cs typeface="Arial"/>
              </a:rPr>
              <a:t>W</a:t>
            </a:r>
            <a:r>
              <a:rPr sz="1400" spc="-5" dirty="0" smtClean="0">
                <a:latin typeface="Arial"/>
                <a:cs typeface="Arial"/>
              </a:rPr>
              <a:t>eb</a:t>
            </a:r>
            <a:r>
              <a:rPr sz="1400" spc="0" dirty="0" smtClean="0">
                <a:latin typeface="Arial"/>
                <a:cs typeface="Arial"/>
              </a:rPr>
              <a:t>: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D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el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ega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ió</a:t>
            </a:r>
            <a:r>
              <a:rPr sz="1400" u="heavy" spc="-8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d’Al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u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m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ne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s</a:t>
            </a:r>
            <a:r>
              <a:rPr sz="1400" u="heavy" spc="-7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del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B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ix</a:t>
            </a:r>
            <a:r>
              <a:rPr sz="14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Ll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ob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r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ega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6" action="ppaction://hlinksldjump"/>
              </a:rPr>
              <a:t>índ</a:t>
            </a:r>
            <a:r>
              <a:rPr sz="1500" u="heavy" spc="-75" dirty="0" smtClean="0">
                <a:solidFill>
                  <a:srgbClr val="0000FF"/>
                </a:solidFill>
                <a:latin typeface="Calibri"/>
                <a:cs typeface="Calibri"/>
                <a:hlinkClick r:id="rId6" action="ppaction://hlinksldjump"/>
              </a:rPr>
              <a:t>e</a:t>
            </a:r>
            <a:r>
              <a:rPr sz="1500" u="heavy" spc="0" dirty="0" smtClean="0">
                <a:solidFill>
                  <a:srgbClr val="0000FF"/>
                </a:solidFill>
                <a:latin typeface="Calibri"/>
                <a:cs typeface="Calibri"/>
                <a:hlinkClick r:id="rId6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17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06744" y="1012854"/>
            <a:ext cx="6366510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econeixement/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onval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daci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ó</a:t>
            </a:r>
            <a:r>
              <a:rPr sz="22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d’estudi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previ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12747" y="5448300"/>
            <a:ext cx="7476740" cy="7924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7660" y="5517235"/>
            <a:ext cx="7200798" cy="648068"/>
          </a:xfrm>
          <a:custGeom>
            <a:avLst/>
            <a:gdLst/>
            <a:ahLst/>
            <a:cxnLst/>
            <a:rect l="l" t="t" r="r" b="b"/>
            <a:pathLst>
              <a:path w="7200798" h="648068">
                <a:moveTo>
                  <a:pt x="7200798" y="648068"/>
                </a:moveTo>
                <a:lnTo>
                  <a:pt x="0" y="648068"/>
                </a:lnTo>
                <a:lnTo>
                  <a:pt x="0" y="0"/>
                </a:lnTo>
                <a:lnTo>
                  <a:pt x="7200798" y="0"/>
                </a:lnTo>
                <a:lnTo>
                  <a:pt x="7200798" y="648068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25254" y="5554752"/>
            <a:ext cx="6793865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5405" marR="12700" indent="-1323340">
              <a:lnSpc>
                <a:spcPct val="100000"/>
              </a:lnSpc>
            </a:pPr>
            <a:r>
              <a:rPr sz="1800" spc="-3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trí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mb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eu 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8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8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bl.ofi</a:t>
            </a:r>
            <a:r>
              <a:rPr sz="1800" b="1" u="heavy" spc="-1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.do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-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@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up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du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53168" y="509049"/>
            <a:ext cx="3390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ini</a:t>
            </a:r>
            <a:r>
              <a:rPr sz="15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ci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18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619860"/>
              </p:ext>
            </p:extLst>
          </p:nvPr>
        </p:nvGraphicFramePr>
        <p:xfrm>
          <a:off x="1534962" y="1544087"/>
          <a:ext cx="7200798" cy="648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3"/>
                <a:gridCol w="864095"/>
              </a:tblGrid>
              <a:tr h="370841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gunt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4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800" b="1" spc="-2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7722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b="1" u="heavy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Q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in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p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ce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ime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nt</a:t>
                      </a:r>
                      <a:r>
                        <a:rPr sz="1200" b="1" u="heavy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he</a:t>
                      </a:r>
                      <a:r>
                        <a:rPr sz="1200" b="1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de 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se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gu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ir</a:t>
                      </a:r>
                      <a:r>
                        <a:rPr sz="1200" b="1" u="heavy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si 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b="1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ret</a:t>
                      </a:r>
                      <a:r>
                        <a:rPr sz="1200" b="1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rec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on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èi</a:t>
                      </a:r>
                      <a:r>
                        <a:rPr sz="1200" b="1" u="heavy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xer</a:t>
                      </a:r>
                      <a:r>
                        <a:rPr sz="1200" b="1" u="heavy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assi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gn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tu</a:t>
                      </a:r>
                      <a:r>
                        <a:rPr sz="1200" b="1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b="1" u="heavy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/</a:t>
                      </a:r>
                      <a:r>
                        <a:rPr sz="1200" b="1" u="heavy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b="1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è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b="1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b="1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19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3804" y="1558955"/>
            <a:ext cx="209359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11835" algn="l"/>
              </a:tabLst>
            </a:pPr>
            <a:r>
              <a:rPr sz="1800" b="1" dirty="0" smtClean="0">
                <a:latin typeface="Arial"/>
                <a:cs typeface="Arial"/>
              </a:rPr>
              <a:t>Quin	p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10" dirty="0" smtClean="0">
                <a:latin typeface="Arial"/>
                <a:cs typeface="Arial"/>
              </a:rPr>
              <a:t>ce</a:t>
            </a:r>
            <a:r>
              <a:rPr sz="1800" b="1" spc="5" dirty="0" smtClean="0">
                <a:latin typeface="Arial"/>
                <a:cs typeface="Arial"/>
              </a:rPr>
              <a:t>d</a:t>
            </a:r>
            <a:r>
              <a:rPr sz="1800" b="1" spc="-20" dirty="0" smtClean="0">
                <a:latin typeface="Arial"/>
                <a:cs typeface="Arial"/>
              </a:rPr>
              <a:t>i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7800" y="1558955"/>
            <a:ext cx="160972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66725" algn="l"/>
                <a:tab pos="920750" algn="l"/>
              </a:tabLst>
            </a:pPr>
            <a:r>
              <a:rPr sz="1800" b="1" dirty="0" smtClean="0">
                <a:latin typeface="Arial"/>
                <a:cs typeface="Arial"/>
              </a:rPr>
              <a:t>he	de	</a:t>
            </a:r>
            <a:r>
              <a:rPr sz="1800" b="1" spc="-30" dirty="0" smtClean="0">
                <a:latin typeface="Arial"/>
                <a:cs typeface="Arial"/>
              </a:rPr>
              <a:t>se</a:t>
            </a:r>
            <a:r>
              <a:rPr sz="1800" b="1" spc="-10" dirty="0" smtClean="0">
                <a:latin typeface="Arial"/>
                <a:cs typeface="Arial"/>
              </a:rPr>
              <a:t>gui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74420" y="1558955"/>
            <a:ext cx="79375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81000" algn="l"/>
              </a:tabLst>
            </a:pPr>
            <a:r>
              <a:rPr sz="1800" b="1" spc="-3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i	</a:t>
            </a:r>
            <a:r>
              <a:rPr sz="1800" b="1" spc="-25" dirty="0" smtClean="0">
                <a:latin typeface="Arial"/>
                <a:cs typeface="Arial"/>
              </a:rPr>
              <a:t>t</a:t>
            </a:r>
            <a:r>
              <a:rPr sz="1800" b="1" spc="-20" dirty="0" smtClean="0">
                <a:latin typeface="Arial"/>
                <a:cs typeface="Arial"/>
              </a:rPr>
              <a:t>i</a:t>
            </a:r>
            <a:r>
              <a:rPr sz="1800" b="1" spc="-10" dirty="0" smtClean="0">
                <a:latin typeface="Arial"/>
                <a:cs typeface="Arial"/>
              </a:rPr>
              <a:t>nc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23797" y="1558955"/>
            <a:ext cx="45085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Arial"/>
                <a:cs typeface="Arial"/>
              </a:rPr>
              <a:t>d</a:t>
            </a:r>
            <a:r>
              <a:rPr sz="1800" b="1" spc="-20" dirty="0" smtClean="0">
                <a:latin typeface="Arial"/>
                <a:cs typeface="Arial"/>
              </a:rPr>
              <a:t>r</a:t>
            </a:r>
            <a:r>
              <a:rPr sz="1800" b="1" spc="-3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32101" y="1558955"/>
            <a:ext cx="146431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21945" algn="l"/>
              </a:tabLst>
            </a:pPr>
            <a:r>
              <a:rPr sz="1800" b="1" dirty="0" smtClean="0">
                <a:latin typeface="Arial"/>
                <a:cs typeface="Arial"/>
              </a:rPr>
              <a:t>a	</a:t>
            </a:r>
            <a:r>
              <a:rPr sz="1800" b="1" spc="-20" dirty="0" smtClean="0">
                <a:latin typeface="Arial"/>
                <a:cs typeface="Arial"/>
              </a:rPr>
              <a:t>r</a:t>
            </a:r>
            <a:r>
              <a:rPr sz="1800" b="1" spc="-30" dirty="0" smtClean="0">
                <a:latin typeface="Arial"/>
                <a:cs typeface="Arial"/>
              </a:rPr>
              <a:t>ec</a:t>
            </a:r>
            <a:r>
              <a:rPr sz="1800" b="1" spc="-10" dirty="0" smtClean="0">
                <a:latin typeface="Arial"/>
                <a:cs typeface="Arial"/>
              </a:rPr>
              <a:t>on</a:t>
            </a:r>
            <a:r>
              <a:rPr sz="1800" b="1" spc="-35" dirty="0" smtClean="0">
                <a:latin typeface="Arial"/>
                <a:cs typeface="Arial"/>
              </a:rPr>
              <a:t>è</a:t>
            </a:r>
            <a:r>
              <a:rPr sz="1800" b="1" spc="-10" dirty="0" smtClean="0">
                <a:latin typeface="Arial"/>
                <a:cs typeface="Arial"/>
              </a:rPr>
              <a:t>i</a:t>
            </a:r>
            <a:r>
              <a:rPr sz="1800" b="1" spc="-30" dirty="0" smtClean="0">
                <a:latin typeface="Arial"/>
                <a:cs typeface="Arial"/>
              </a:rPr>
              <a:t>xer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3804" y="1799671"/>
            <a:ext cx="7045959" cy="16713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>
              <a:lnSpc>
                <a:spcPct val="100000"/>
              </a:lnSpc>
            </a:pPr>
            <a:r>
              <a:rPr sz="1800" b="1" spc="-20" dirty="0" smtClean="0">
                <a:latin typeface="Arial"/>
                <a:cs typeface="Arial"/>
              </a:rPr>
              <a:t>ass</a:t>
            </a:r>
            <a:r>
              <a:rPr sz="1800" b="1" spc="0" dirty="0" smtClean="0">
                <a:latin typeface="Arial"/>
                <a:cs typeface="Arial"/>
              </a:rPr>
              <a:t>ign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5" dirty="0" smtClean="0">
                <a:latin typeface="Arial"/>
                <a:cs typeface="Arial"/>
              </a:rPr>
              <a:t>u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/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è</a:t>
            </a:r>
            <a:r>
              <a:rPr sz="1800" b="1" spc="0" dirty="0" smtClean="0">
                <a:latin typeface="Arial"/>
                <a:cs typeface="Arial"/>
              </a:rPr>
              <a:t>dit</a:t>
            </a:r>
            <a:r>
              <a:rPr sz="1800" b="1" spc="-20" dirty="0" smtClean="0">
                <a:latin typeface="Arial"/>
                <a:cs typeface="Arial"/>
              </a:rPr>
              <a:t>s?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4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5600" marR="12700" indent="-343535">
              <a:lnSpc>
                <a:spcPts val="1500"/>
              </a:lnSpc>
            </a:pPr>
            <a:r>
              <a:rPr sz="1400" spc="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an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-15" dirty="0" smtClean="0">
                <a:latin typeface="Arial"/>
                <a:cs typeface="Arial"/>
              </a:rPr>
              <a:t>gu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re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èi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25" dirty="0" smtClean="0">
                <a:latin typeface="Arial"/>
                <a:cs typeface="Arial"/>
              </a:rPr>
              <a:t>ig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h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ur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b="1" spc="-15" dirty="0" smtClean="0">
                <a:latin typeface="Arial"/>
                <a:cs typeface="Arial"/>
              </a:rPr>
              <a:t>a</a:t>
            </a:r>
            <a:r>
              <a:rPr sz="1400" b="1" spc="5" dirty="0" smtClean="0">
                <a:latin typeface="Arial"/>
                <a:cs typeface="Arial"/>
              </a:rPr>
              <a:t>l</a:t>
            </a:r>
            <a:r>
              <a:rPr sz="1400" b="1" spc="0" dirty="0" smtClean="0">
                <a:latin typeface="Arial"/>
                <a:cs typeface="Arial"/>
              </a:rPr>
              <a:t>t</a:t>
            </a:r>
            <a:r>
              <a:rPr sz="1400" b="1" spc="-20" dirty="0" smtClean="0">
                <a:latin typeface="Arial"/>
                <a:cs typeface="Arial"/>
              </a:rPr>
              <a:t>r</a:t>
            </a:r>
            <a:r>
              <a:rPr sz="1400" b="1" spc="-15" dirty="0" smtClean="0">
                <a:latin typeface="Arial"/>
                <a:cs typeface="Arial"/>
              </a:rPr>
              <a:t>e</a:t>
            </a:r>
            <a:r>
              <a:rPr sz="1400" b="1" spc="0" dirty="0" smtClean="0">
                <a:latin typeface="Arial"/>
                <a:cs typeface="Arial"/>
              </a:rPr>
              <a:t>s </a:t>
            </a:r>
            <a:r>
              <a:rPr sz="1400" b="1" spc="-5" dirty="0" smtClean="0">
                <a:latin typeface="Arial"/>
                <a:cs typeface="Arial"/>
              </a:rPr>
              <a:t>es</a:t>
            </a:r>
            <a:r>
              <a:rPr sz="1400" b="1" spc="0" dirty="0" smtClean="0">
                <a:latin typeface="Arial"/>
                <a:cs typeface="Arial"/>
              </a:rPr>
              <a:t>t</a:t>
            </a:r>
            <a:r>
              <a:rPr sz="1400" b="1" spc="-20" dirty="0" smtClean="0">
                <a:latin typeface="Arial"/>
                <a:cs typeface="Arial"/>
              </a:rPr>
              <a:t>ud</a:t>
            </a:r>
            <a:r>
              <a:rPr sz="1400" b="1" spc="5" dirty="0" smtClean="0">
                <a:latin typeface="Arial"/>
                <a:cs typeface="Arial"/>
              </a:rPr>
              <a:t>i</a:t>
            </a:r>
            <a:r>
              <a:rPr sz="1400" b="1" spc="0" dirty="0" smtClean="0">
                <a:latin typeface="Arial"/>
                <a:cs typeface="Arial"/>
              </a:rPr>
              <a:t>s</a:t>
            </a:r>
            <a:r>
              <a:rPr sz="1400" b="1" spc="-80" dirty="0" smtClean="0">
                <a:latin typeface="Arial"/>
                <a:cs typeface="Arial"/>
              </a:rPr>
              <a:t> </a:t>
            </a:r>
            <a:r>
              <a:rPr sz="1400" b="1" spc="-20" dirty="0" smtClean="0">
                <a:latin typeface="Arial"/>
                <a:cs typeface="Arial"/>
              </a:rPr>
              <a:t>un</a:t>
            </a:r>
            <a:r>
              <a:rPr sz="1400" b="1" spc="5" dirty="0" smtClean="0">
                <a:latin typeface="Arial"/>
                <a:cs typeface="Arial"/>
              </a:rPr>
              <a:t>i</a:t>
            </a:r>
            <a:r>
              <a:rPr sz="1400" b="1" spc="-30" dirty="0" smtClean="0">
                <a:latin typeface="Arial"/>
                <a:cs typeface="Arial"/>
              </a:rPr>
              <a:t>v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5" dirty="0" smtClean="0">
                <a:latin typeface="Arial"/>
                <a:cs typeface="Arial"/>
              </a:rPr>
              <a:t>r</a:t>
            </a:r>
            <a:r>
              <a:rPr sz="1400" b="1" spc="0" dirty="0" smtClean="0">
                <a:latin typeface="Arial"/>
                <a:cs typeface="Arial"/>
              </a:rPr>
              <a:t>s</a:t>
            </a:r>
            <a:r>
              <a:rPr sz="1400" b="1" spc="5" dirty="0" smtClean="0">
                <a:latin typeface="Arial"/>
                <a:cs typeface="Arial"/>
              </a:rPr>
              <a:t>i</a:t>
            </a:r>
            <a:r>
              <a:rPr sz="1400" b="1" spc="0" dirty="0" smtClean="0">
                <a:latin typeface="Arial"/>
                <a:cs typeface="Arial"/>
              </a:rPr>
              <a:t>ta</a:t>
            </a:r>
            <a:r>
              <a:rPr sz="1400" b="1" spc="5" dirty="0" smtClean="0">
                <a:latin typeface="Arial"/>
                <a:cs typeface="Arial"/>
              </a:rPr>
              <a:t>ri</a:t>
            </a:r>
            <a:r>
              <a:rPr sz="1400" b="1" spc="-2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: 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P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o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r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l</a:t>
            </a:r>
            <a:r>
              <a:rPr sz="1400" u="heavy" spc="-7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BL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8"/>
              </a:spcBef>
            </a:pPr>
            <a:endParaRPr sz="1200"/>
          </a:p>
          <a:p>
            <a:pPr marL="355600" marR="13970" indent="-343535">
              <a:lnSpc>
                <a:spcPts val="1500"/>
              </a:lnSpc>
            </a:pPr>
            <a:r>
              <a:rPr sz="1400" spc="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ian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5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h</a:t>
            </a:r>
            <a:r>
              <a:rPr sz="1400" spc="-30" dirty="0" smtClean="0">
                <a:latin typeface="Arial"/>
                <a:cs typeface="Arial"/>
              </a:rPr>
              <a:t>ag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ur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5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b="1" spc="-20" dirty="0" smtClean="0">
                <a:latin typeface="Arial"/>
                <a:cs typeface="Arial"/>
              </a:rPr>
              <a:t>C</a:t>
            </a:r>
            <a:r>
              <a:rPr sz="1400" b="1" spc="5" dirty="0" smtClean="0">
                <a:latin typeface="Arial"/>
                <a:cs typeface="Arial"/>
              </a:rPr>
              <a:t>i</a:t>
            </a:r>
            <a:r>
              <a:rPr sz="1400" b="1" spc="-30" dirty="0" smtClean="0">
                <a:latin typeface="Arial"/>
                <a:cs typeface="Arial"/>
              </a:rPr>
              <a:t>c</a:t>
            </a:r>
            <a:r>
              <a:rPr sz="1400" b="1" spc="5" dirty="0" smtClean="0">
                <a:latin typeface="Arial"/>
                <a:cs typeface="Arial"/>
              </a:rPr>
              <a:t>l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150" dirty="0" smtClean="0">
                <a:latin typeface="Arial"/>
                <a:cs typeface="Arial"/>
              </a:rPr>
              <a:t> </a:t>
            </a:r>
            <a:r>
              <a:rPr sz="1400" b="1" spc="-20" dirty="0" smtClean="0">
                <a:latin typeface="Arial"/>
                <a:cs typeface="Arial"/>
              </a:rPr>
              <a:t>Fo</a:t>
            </a:r>
            <a:r>
              <a:rPr sz="1400" b="1" spc="5" dirty="0" smtClean="0">
                <a:latin typeface="Arial"/>
                <a:cs typeface="Arial"/>
              </a:rPr>
              <a:t>r</a:t>
            </a:r>
            <a:r>
              <a:rPr sz="1400" b="1" spc="0" dirty="0" smtClean="0">
                <a:latin typeface="Arial"/>
                <a:cs typeface="Arial"/>
              </a:rPr>
              <a:t>m</a:t>
            </a:r>
            <a:r>
              <a:rPr sz="1400" b="1" spc="-15" dirty="0" smtClean="0">
                <a:latin typeface="Arial"/>
                <a:cs typeface="Arial"/>
              </a:rPr>
              <a:t>at</a:t>
            </a:r>
            <a:r>
              <a:rPr sz="1400" b="1" spc="5" dirty="0" smtClean="0">
                <a:latin typeface="Arial"/>
                <a:cs typeface="Arial"/>
              </a:rPr>
              <a:t>i</a:t>
            </a:r>
            <a:r>
              <a:rPr sz="1400" b="1" spc="0" dirty="0" smtClean="0">
                <a:latin typeface="Arial"/>
                <a:cs typeface="Arial"/>
              </a:rPr>
              <a:t>u</a:t>
            </a:r>
            <a:r>
              <a:rPr sz="1400" b="1" spc="155" dirty="0" smtClean="0">
                <a:latin typeface="Arial"/>
                <a:cs typeface="Arial"/>
              </a:rPr>
              <a:t> </a:t>
            </a:r>
            <a:r>
              <a:rPr sz="1400" b="1" spc="-30" dirty="0" smtClean="0">
                <a:latin typeface="Arial"/>
                <a:cs typeface="Arial"/>
              </a:rPr>
              <a:t>d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150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G</a:t>
            </a:r>
            <a:r>
              <a:rPr sz="1400" b="1" spc="-20" dirty="0" smtClean="0">
                <a:latin typeface="Arial"/>
                <a:cs typeface="Arial"/>
              </a:rPr>
              <a:t>r</a:t>
            </a:r>
            <a:r>
              <a:rPr sz="1400" b="1" spc="0" dirty="0" smtClean="0">
                <a:latin typeface="Arial"/>
                <a:cs typeface="Arial"/>
              </a:rPr>
              <a:t>au</a:t>
            </a:r>
            <a:r>
              <a:rPr sz="1400" b="1" spc="140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S</a:t>
            </a:r>
            <a:r>
              <a:rPr sz="1400" b="1" spc="-20" dirty="0" smtClean="0">
                <a:latin typeface="Arial"/>
                <a:cs typeface="Arial"/>
              </a:rPr>
              <a:t>up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-20" dirty="0" smtClean="0">
                <a:latin typeface="Arial"/>
                <a:cs typeface="Arial"/>
              </a:rPr>
              <a:t>r</a:t>
            </a:r>
            <a:r>
              <a:rPr sz="1400" b="1" spc="5" dirty="0" smtClean="0">
                <a:latin typeface="Arial"/>
                <a:cs typeface="Arial"/>
              </a:rPr>
              <a:t>i</a:t>
            </a:r>
            <a:r>
              <a:rPr sz="1400" b="1" spc="-20" dirty="0" smtClean="0">
                <a:latin typeface="Arial"/>
                <a:cs typeface="Arial"/>
              </a:rPr>
              <a:t>o</a:t>
            </a:r>
            <a:r>
              <a:rPr sz="1400" b="1" spc="0" dirty="0" smtClean="0">
                <a:latin typeface="Arial"/>
                <a:cs typeface="Arial"/>
              </a:rPr>
              <a:t>r</a:t>
            </a:r>
            <a:r>
              <a:rPr sz="1400" b="1" spc="155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– </a:t>
            </a:r>
            <a:r>
              <a:rPr sz="1400" b="1" spc="-20" dirty="0" smtClean="0">
                <a:latin typeface="Arial"/>
                <a:cs typeface="Arial"/>
              </a:rPr>
              <a:t>CF</a:t>
            </a:r>
            <a:r>
              <a:rPr sz="1400" b="1" spc="0" dirty="0" smtClean="0">
                <a:latin typeface="Arial"/>
                <a:cs typeface="Arial"/>
              </a:rPr>
              <a:t>GS-</a:t>
            </a:r>
            <a:r>
              <a:rPr sz="1400" b="1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(in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lli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0" dirty="0" smtClean="0">
                <a:latin typeface="Arial"/>
                <a:cs typeface="Arial"/>
              </a:rPr>
              <a:t>ls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CF</a:t>
            </a:r>
            <a:r>
              <a:rPr sz="1400" spc="0" dirty="0" smtClean="0">
                <a:latin typeface="Arial"/>
                <a:cs typeface="Arial"/>
              </a:rPr>
              <a:t>GS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done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dr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ali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ar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èd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ts</a:t>
            </a:r>
            <a:r>
              <a:rPr sz="1400" spc="-15" dirty="0" smtClean="0">
                <a:latin typeface="Arial"/>
                <a:cs typeface="Arial"/>
              </a:rPr>
              <a:t>)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53804" y="3715922"/>
            <a:ext cx="52679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000FF"/>
              </a:buClr>
              <a:buFont typeface="Arial"/>
              <a:buChar char="•"/>
              <a:tabLst>
                <a:tab pos="354965" algn="l"/>
                <a:tab pos="3756660" algn="l"/>
                <a:tab pos="4110354" algn="l"/>
              </a:tabLst>
            </a:pPr>
            <a:r>
              <a:rPr sz="1400" u="heavy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P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o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r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al </a:t>
            </a:r>
            <a:r>
              <a:rPr sz="1400" u="heavy" spc="9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sz="1400" u="heavy" spc="-2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BL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u="heavy" spc="3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(EE</a:t>
            </a:r>
            <a:r>
              <a:rPr sz="1400" spc="-23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)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h</a:t>
            </a:r>
            <a:r>
              <a:rPr sz="1400" spc="-10" dirty="0" smtClean="0">
                <a:latin typeface="Arial"/>
                <a:cs typeface="Arial"/>
              </a:rPr>
              <a:t>tt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10" dirty="0" smtClean="0">
                <a:latin typeface="Arial"/>
                <a:cs typeface="Arial"/>
              </a:rPr>
              <a:t>s:/</a:t>
            </a:r>
            <a:r>
              <a:rPr sz="1400" spc="-20" dirty="0" smtClean="0">
                <a:latin typeface="Arial"/>
                <a:cs typeface="Arial"/>
              </a:rPr>
              <a:t>/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bl</a:t>
            </a:r>
            <a:r>
              <a:rPr sz="1400" spc="-10" dirty="0" smtClean="0">
                <a:latin typeface="Arial"/>
                <a:cs typeface="Arial"/>
              </a:rPr>
              <a:t>.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20" dirty="0" smtClean="0">
                <a:latin typeface="Arial"/>
                <a:cs typeface="Arial"/>
              </a:rPr>
              <a:t>.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u/	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	</a:t>
            </a:r>
            <a:r>
              <a:rPr sz="1400" spc="-15" dirty="0" smtClean="0">
                <a:latin typeface="Arial"/>
                <a:cs typeface="Arial"/>
              </a:rPr>
              <a:t>El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v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is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61178" y="3741322"/>
            <a:ext cx="902969" cy="389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1430">
              <a:lnSpc>
                <a:spcPts val="1500"/>
              </a:lnSpc>
            </a:pPr>
            <a:r>
              <a:rPr sz="1400" spc="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 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1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èd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05520" y="3715922"/>
            <a:ext cx="692785" cy="4152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i </a:t>
            </a:r>
            <a:r>
              <a:rPr sz="1400" spc="6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rà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  <a:p>
            <a:pPr marL="64769">
              <a:lnSpc>
                <a:spcPts val="1500"/>
              </a:lnSpc>
            </a:pPr>
            <a:r>
              <a:rPr sz="1400" spc="-10" dirty="0" smtClean="0">
                <a:latin typeface="Arial"/>
                <a:cs typeface="Arial"/>
              </a:rPr>
              <a:t>/</a:t>
            </a:r>
            <a:r>
              <a:rPr sz="1400" spc="0" dirty="0" smtClean="0">
                <a:latin typeface="Arial"/>
                <a:cs typeface="Arial"/>
              </a:rPr>
              <a:t>EE</a:t>
            </a:r>
            <a:r>
              <a:rPr sz="1400" spc="-23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AC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96704" y="3906422"/>
            <a:ext cx="49720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062355" algn="l"/>
                <a:tab pos="1444625" algn="l"/>
                <a:tab pos="2473960" algn="l"/>
              </a:tabLst>
            </a:pPr>
            <a:r>
              <a:rPr sz="140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ad</a:t>
            </a:r>
            <a:r>
              <a:rPr sz="1400" spc="0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	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	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	</a:t>
            </a:r>
            <a:r>
              <a:rPr sz="1400" spc="-2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x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5" dirty="0" smtClean="0">
                <a:latin typeface="Arial"/>
                <a:cs typeface="Arial"/>
              </a:rPr>
              <a:t>t/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v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li</a:t>
            </a:r>
            <a:r>
              <a:rPr sz="1400" spc="-5" dirty="0" smtClean="0">
                <a:latin typeface="Arial"/>
                <a:cs typeface="Arial"/>
              </a:rPr>
              <a:t>da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0" dirty="0" smtClean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97053" y="4096855"/>
            <a:ext cx="447230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ali</a:t>
            </a:r>
            <a:r>
              <a:rPr sz="1400" spc="-5" dirty="0" smtClean="0">
                <a:latin typeface="Arial"/>
                <a:cs typeface="Arial"/>
              </a:rPr>
              <a:t>da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le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iu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Grau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Supe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(</a:t>
            </a:r>
            <a:r>
              <a:rPr sz="1400" spc="-20" dirty="0" smtClean="0">
                <a:latin typeface="Arial"/>
                <a:cs typeface="Arial"/>
              </a:rPr>
              <a:t>CF</a:t>
            </a:r>
            <a:r>
              <a:rPr sz="1400" spc="0" dirty="0" smtClean="0">
                <a:latin typeface="Arial"/>
                <a:cs typeface="Arial"/>
              </a:rPr>
              <a:t>GS)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53804" y="4323998"/>
            <a:ext cx="53428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0000FF"/>
              </a:buClr>
              <a:buFont typeface="Arial"/>
              <a:buChar char="•"/>
              <a:tabLst>
                <a:tab pos="354965" algn="l"/>
              </a:tabLst>
            </a:pPr>
            <a:r>
              <a:rPr sz="1400" u="heavy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r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al </a:t>
            </a:r>
            <a:r>
              <a:rPr sz="1400" u="heavy" spc="9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BL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(ESAB) 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h</a:t>
            </a:r>
            <a:r>
              <a:rPr sz="1400" spc="-10" dirty="0" smtClean="0">
                <a:latin typeface="Arial"/>
                <a:cs typeface="Arial"/>
              </a:rPr>
              <a:t>tt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10" dirty="0" smtClean="0">
                <a:latin typeface="Arial"/>
                <a:cs typeface="Arial"/>
              </a:rPr>
              <a:t>s:</a:t>
            </a:r>
            <a:r>
              <a:rPr sz="1400" spc="-20" dirty="0" smtClean="0">
                <a:latin typeface="Arial"/>
                <a:cs typeface="Arial"/>
              </a:rPr>
              <a:t>/</a:t>
            </a:r>
            <a:r>
              <a:rPr sz="1400" spc="-10" dirty="0" smtClean="0">
                <a:latin typeface="Arial"/>
                <a:cs typeface="Arial"/>
              </a:rPr>
              <a:t>/c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10" dirty="0" smtClean="0">
                <a:latin typeface="Arial"/>
                <a:cs typeface="Arial"/>
              </a:rPr>
              <a:t>.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.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/ 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eis 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82735" y="4349398"/>
            <a:ext cx="1616075" cy="389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2545" marR="12700" indent="-30480">
              <a:lnSpc>
                <a:spcPts val="1500"/>
              </a:lnSpc>
              <a:tabLst>
                <a:tab pos="378460" algn="l"/>
                <a:tab pos="1076325" algn="l"/>
              </a:tabLst>
            </a:pPr>
            <a:r>
              <a:rPr sz="1400" spc="-10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or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 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	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èd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	</a:t>
            </a:r>
            <a:r>
              <a:rPr sz="1400" spc="5" dirty="0" smtClean="0">
                <a:latin typeface="Arial"/>
                <a:cs typeface="Arial"/>
              </a:rPr>
              <a:t>/</a:t>
            </a:r>
            <a:r>
              <a:rPr sz="1400" spc="0" dirty="0" smtClean="0">
                <a:latin typeface="Arial"/>
                <a:cs typeface="Arial"/>
              </a:rPr>
              <a:t>ESAB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96704" y="4514498"/>
            <a:ext cx="500380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128395" algn="l"/>
                <a:tab pos="1440180" algn="l"/>
                <a:tab pos="2103755" algn="l"/>
                <a:tab pos="2505710" algn="l"/>
              </a:tabLst>
            </a:pPr>
            <a:r>
              <a:rPr sz="140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ad</a:t>
            </a:r>
            <a:r>
              <a:rPr sz="1400" spc="0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	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	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	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	</a:t>
            </a:r>
            <a:r>
              <a:rPr sz="1400" spc="-1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x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5" dirty="0" smtClean="0">
                <a:latin typeface="Arial"/>
                <a:cs typeface="Arial"/>
              </a:rPr>
              <a:t>/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-20" dirty="0" smtClean="0">
                <a:latin typeface="Arial"/>
                <a:cs typeface="Arial"/>
              </a:rPr>
              <a:t>v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li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97336" y="4706535"/>
            <a:ext cx="447230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ali</a:t>
            </a:r>
            <a:r>
              <a:rPr sz="1400" spc="-5" dirty="0" smtClean="0">
                <a:latin typeface="Arial"/>
                <a:cs typeface="Arial"/>
              </a:rPr>
              <a:t>da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le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iu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Grau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Supe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(</a:t>
            </a:r>
            <a:r>
              <a:rPr sz="1400" spc="-20" dirty="0" smtClean="0">
                <a:latin typeface="Arial"/>
                <a:cs typeface="Arial"/>
              </a:rPr>
              <a:t>CF</a:t>
            </a:r>
            <a:r>
              <a:rPr sz="1400" spc="0" dirty="0" smtClean="0">
                <a:latin typeface="Arial"/>
                <a:cs typeface="Arial"/>
              </a:rPr>
              <a:t>GS)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51110" y="6311396"/>
            <a:ext cx="3139191" cy="4732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8" action="ppaction://hlinksldjump"/>
              </a:rPr>
              <a:t>índ</a:t>
            </a:r>
            <a:r>
              <a:rPr sz="1500" u="heavy" spc="-75" dirty="0" smtClean="0">
                <a:solidFill>
                  <a:srgbClr val="0000FF"/>
                </a:solidFill>
                <a:latin typeface="Calibri"/>
                <a:cs typeface="Calibri"/>
                <a:hlinkClick r:id="rId8" action="ppaction://hlinksldjump"/>
              </a:rPr>
              <a:t>e</a:t>
            </a:r>
            <a:r>
              <a:rPr sz="1500" u="heavy" spc="0" dirty="0" smtClean="0">
                <a:solidFill>
                  <a:srgbClr val="0000FF"/>
                </a:solidFill>
                <a:latin typeface="Calibri"/>
                <a:cs typeface="Calibri"/>
                <a:hlinkClick r:id="rId8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19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3756" y="219011"/>
            <a:ext cx="4850765" cy="587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637790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85168" y="1012854"/>
            <a:ext cx="748030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Índex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68944"/>
              </p:ext>
            </p:extLst>
          </p:nvPr>
        </p:nvGraphicFramePr>
        <p:xfrm>
          <a:off x="1534962" y="1544082"/>
          <a:ext cx="7200798" cy="37509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6807"/>
                <a:gridCol w="4034929"/>
                <a:gridCol w="869062"/>
              </a:tblGrid>
              <a:tr h="365761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esc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ió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1143278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1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.</a:t>
                      </a:r>
                      <a:r>
                        <a:rPr sz="1400" u="heavy" spc="-1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 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A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cc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és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spc="-11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ot</a:t>
                      </a:r>
                      <a:r>
                        <a:rPr sz="12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ò</a:t>
                      </a:r>
                      <a:r>
                        <a:rPr sz="12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25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en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6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l’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accés</a:t>
                      </a:r>
                      <a:r>
                        <a:rPr sz="12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nost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es</a:t>
                      </a:r>
                      <a:r>
                        <a:rPr sz="1200" spc="-5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estud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•P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nsc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ri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ó</a:t>
                      </a:r>
                      <a:r>
                        <a:rPr sz="1200" spc="-9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un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tà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•Accés</a:t>
                      </a:r>
                      <a:r>
                        <a:rPr sz="12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per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can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’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un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/o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estud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6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un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•Accés</a:t>
                      </a:r>
                      <a:r>
                        <a:rPr sz="12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àste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s…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–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u="heavy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2.</a:t>
                      </a:r>
                      <a:r>
                        <a:rPr sz="1400" u="heavy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 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M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a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t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r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íc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ula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spc="-11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ot</a:t>
                      </a:r>
                      <a:r>
                        <a:rPr sz="12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el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q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ue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25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25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è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nc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•La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tac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ó</a:t>
                      </a:r>
                      <a:r>
                        <a:rPr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í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cu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•Aspectes</a:t>
                      </a:r>
                      <a:r>
                        <a:rPr sz="1200" spc="-6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econò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cs</a:t>
                      </a:r>
                      <a:r>
                        <a:rPr sz="1200" spc="-8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í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cu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•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ocu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ó</a:t>
                      </a:r>
                      <a:r>
                        <a:rPr sz="1200" spc="-5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í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cu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a...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9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803361">
                <a:tc>
                  <a:txBody>
                    <a:bodyPr/>
                    <a:lstStyle/>
                    <a:p>
                      <a:pPr marL="78740" marR="139700">
                        <a:lnSpc>
                          <a:spcPct val="100000"/>
                        </a:lnSpc>
                      </a:pPr>
                      <a:r>
                        <a:rPr sz="1400" u="heavy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3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.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R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e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c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o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ne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i</a:t>
                      </a:r>
                      <a:r>
                        <a:rPr sz="1400" u="heavy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x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e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m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e</a:t>
                      </a:r>
                      <a:r>
                        <a:rPr sz="1400" u="heavy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n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t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/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C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o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n</a:t>
                      </a:r>
                      <a:r>
                        <a:rPr sz="1400" u="heavy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v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ali-</a:t>
                      </a:r>
                      <a:r>
                        <a:rPr sz="1400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da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c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ió</a:t>
                      </a:r>
                      <a:r>
                        <a:rPr sz="1400" u="heavy" spc="-8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d’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e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st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u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d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is</a:t>
                      </a:r>
                      <a:r>
                        <a:rPr sz="1400" u="heavy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pr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e</a:t>
                      </a:r>
                      <a:r>
                        <a:rPr sz="1400" u="heavy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v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is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78740" marR="115570" indent="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25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ci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ó</a:t>
                      </a:r>
                      <a:r>
                        <a:rPr sz="1200" spc="15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25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nt</a:t>
                      </a:r>
                      <a:r>
                        <a:rPr sz="1200" spc="1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15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nc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es</a:t>
                      </a:r>
                      <a:r>
                        <a:rPr sz="1200" spc="1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en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1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16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’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ua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ó 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’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estu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8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•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om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’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ha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-65" dirty="0" smtClean="0">
                          <a:latin typeface="Arial"/>
                          <a:cs typeface="Arial"/>
                        </a:rPr>
                        <a:t>·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18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19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615608">
                <a:tc>
                  <a:txBody>
                    <a:bodyPr/>
                    <a:lstStyle/>
                    <a:p>
                      <a:pPr marL="77470" marR="90805">
                        <a:lnSpc>
                          <a:spcPct val="100000"/>
                        </a:lnSpc>
                        <a:tabLst>
                          <a:tab pos="426084" algn="l"/>
                          <a:tab pos="1334770" algn="l"/>
                          <a:tab pos="2152650" algn="l"/>
                        </a:tabLst>
                      </a:pP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4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. 	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b</a:t>
                      </a:r>
                      <a:r>
                        <a:rPr sz="1400" u="heavy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400" u="heavy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ió 	d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’u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ri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	i</a:t>
                      </a:r>
                      <a:r>
                        <a:rPr sz="1400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pa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ss</a:t>
                      </a:r>
                      <a:r>
                        <a:rPr sz="1400" u="heavy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w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ord</a:t>
                      </a:r>
                      <a:r>
                        <a:rPr sz="1400" u="heavy" spc="-8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d’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st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ud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an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ob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8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b</a:t>
                      </a:r>
                      <a:r>
                        <a:rPr sz="12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el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pass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d,</a:t>
                      </a:r>
                      <a:r>
                        <a:rPr sz="12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eu</a:t>
                      </a:r>
                      <a:r>
                        <a:rPr sz="12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nst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tuc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...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20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16344" y="1012854"/>
            <a:ext cx="5764530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btenci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ó</a:t>
            </a:r>
            <a:r>
              <a:rPr sz="2200" b="1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d’usua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pass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d’estudiant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12747" y="5448300"/>
            <a:ext cx="7476740" cy="7924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7660" y="5517235"/>
            <a:ext cx="7200798" cy="648068"/>
          </a:xfrm>
          <a:custGeom>
            <a:avLst/>
            <a:gdLst/>
            <a:ahLst/>
            <a:cxnLst/>
            <a:rect l="l" t="t" r="r" b="b"/>
            <a:pathLst>
              <a:path w="7200798" h="648068">
                <a:moveTo>
                  <a:pt x="7200798" y="648068"/>
                </a:moveTo>
                <a:lnTo>
                  <a:pt x="0" y="648068"/>
                </a:lnTo>
                <a:lnTo>
                  <a:pt x="0" y="0"/>
                </a:lnTo>
                <a:lnTo>
                  <a:pt x="7200798" y="0"/>
                </a:lnTo>
                <a:lnTo>
                  <a:pt x="7200798" y="648068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821266" y="5554752"/>
            <a:ext cx="6600825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74370" marR="12700" indent="-662305">
              <a:lnSpc>
                <a:spcPct val="100000"/>
              </a:lnSpc>
            </a:pPr>
            <a:r>
              <a:rPr sz="1800" spc="-3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ri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800" spc="-8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r>
              <a:rPr sz="1800" spc="9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eu 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mb</a:t>
            </a:r>
            <a:r>
              <a:rPr sz="18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8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8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bl.ofi</a:t>
            </a:r>
            <a:r>
              <a:rPr sz="1800" b="1" u="heavy" spc="-1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.do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-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@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up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du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53168" y="509049"/>
            <a:ext cx="3390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ini</a:t>
            </a:r>
            <a:r>
              <a:rPr sz="15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ci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425180" y="6429183"/>
            <a:ext cx="17780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8B8B8B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351317"/>
              </p:ext>
            </p:extLst>
          </p:nvPr>
        </p:nvGraphicFramePr>
        <p:xfrm>
          <a:off x="1534961" y="1544091"/>
          <a:ext cx="7200799" cy="922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4"/>
                <a:gridCol w="864095"/>
              </a:tblGrid>
              <a:tr h="37083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gunt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4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800" b="1" spc="-2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7723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om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puc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obten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el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eu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usua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 el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pass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w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estu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om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puc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acced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al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eu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ect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ò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nst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tuc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ona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716" y="1590959"/>
            <a:ext cx="7048500" cy="23164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om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puc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obt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nir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u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u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u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ass</a:t>
            </a:r>
            <a:r>
              <a:rPr sz="1800" b="1" spc="95" dirty="0" smtClean="0">
                <a:latin typeface="Arial"/>
                <a:cs typeface="Arial"/>
              </a:rPr>
              <a:t>w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10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d’</a:t>
            </a:r>
            <a:r>
              <a:rPr sz="1800" b="1" spc="-1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tud</a:t>
            </a:r>
            <a:r>
              <a:rPr sz="1800" b="1" spc="5" dirty="0" smtClean="0">
                <a:latin typeface="Arial"/>
                <a:cs typeface="Arial"/>
              </a:rPr>
              <a:t>i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nt?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egüe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llaç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400" u="heavy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SE</a:t>
            </a:r>
            <a:r>
              <a:rPr sz="1400" u="heavy" spc="-7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R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VEIS</a:t>
            </a:r>
            <a:r>
              <a:rPr sz="1400" u="heavy" spc="-7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sz="1400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h</a:t>
            </a:r>
            <a:r>
              <a:rPr sz="1400" spc="5" dirty="0" smtClean="0">
                <a:latin typeface="Arial"/>
                <a:cs typeface="Arial"/>
              </a:rPr>
              <a:t>tt</a:t>
            </a:r>
            <a:r>
              <a:rPr sz="1400" spc="-5" dirty="0" smtClean="0">
                <a:latin typeface="Arial"/>
                <a:cs typeface="Arial"/>
              </a:rPr>
              <a:t>p</a:t>
            </a:r>
            <a:r>
              <a:rPr sz="1400" spc="5" dirty="0" smtClean="0">
                <a:latin typeface="Arial"/>
                <a:cs typeface="Arial"/>
              </a:rPr>
              <a:t>s:/</a:t>
            </a:r>
            <a:r>
              <a:rPr sz="1400" spc="-20" dirty="0" smtClean="0">
                <a:latin typeface="Arial"/>
                <a:cs typeface="Arial"/>
              </a:rPr>
              <a:t>/</a:t>
            </a:r>
            <a:r>
              <a:rPr sz="1400" spc="-15" dirty="0" smtClean="0">
                <a:latin typeface="Arial"/>
                <a:cs typeface="Arial"/>
              </a:rPr>
              <a:t>up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ne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20" dirty="0" smtClean="0">
                <a:latin typeface="Arial"/>
                <a:cs typeface="Arial"/>
              </a:rPr>
              <a:t>.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20" dirty="0" smtClean="0">
                <a:latin typeface="Arial"/>
                <a:cs typeface="Arial"/>
              </a:rPr>
              <a:t>.</a:t>
            </a:r>
            <a:r>
              <a:rPr sz="1400" spc="-15" dirty="0" smtClean="0">
                <a:latin typeface="Arial"/>
                <a:cs typeface="Arial"/>
              </a:rPr>
              <a:t>edu</a:t>
            </a:r>
            <a:r>
              <a:rPr sz="1400" spc="-20" dirty="0" smtClean="0">
                <a:latin typeface="Arial"/>
                <a:cs typeface="Arial"/>
              </a:rPr>
              <a:t>/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rede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pc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I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do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229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cc</a:t>
            </a:r>
            <a:r>
              <a:rPr sz="1400" spc="0" dirty="0" smtClean="0">
                <a:latin typeface="Arial"/>
                <a:cs typeface="Arial"/>
              </a:rPr>
              <a:t>és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5" dirty="0" smtClean="0">
                <a:latin typeface="Arial"/>
                <a:cs typeface="Arial"/>
              </a:rPr>
              <a:t>à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ic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an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no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cc</a:t>
            </a:r>
            <a:r>
              <a:rPr sz="1400" spc="0" dirty="0" smtClean="0">
                <a:latin typeface="Arial"/>
                <a:cs typeface="Arial"/>
              </a:rPr>
              <a:t>é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355600" marR="12700" indent="-342900" algn="just">
              <a:lnSpc>
                <a:spcPct val="100000"/>
              </a:lnSpc>
              <a:spcBef>
                <a:spcPts val="300"/>
              </a:spcBef>
              <a:tabLst>
                <a:tab pos="1970405" algn="l"/>
                <a:tab pos="2277110" algn="l"/>
                <a:tab pos="3877310" algn="l"/>
                <a:tab pos="4434840" algn="l"/>
                <a:tab pos="5123815" algn="l"/>
                <a:tab pos="5428615" algn="l"/>
                <a:tab pos="6367145" algn="l"/>
              </a:tabLst>
            </a:pP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CC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É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S  </a:t>
            </a:r>
            <a:r>
              <a:rPr sz="1400" u="heavy" spc="-5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BÀS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I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  </a:t>
            </a:r>
            <a:r>
              <a:rPr sz="1400" u="heavy" spc="-6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I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 	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	</a:t>
            </a:r>
            <a:r>
              <a:rPr sz="1400" spc="-15" dirty="0" smtClean="0">
                <a:latin typeface="Arial"/>
                <a:cs typeface="Arial"/>
              </a:rPr>
              <a:t>h</a:t>
            </a:r>
            <a:r>
              <a:rPr sz="1400" spc="-20" dirty="0" smtClean="0">
                <a:latin typeface="Arial"/>
                <a:cs typeface="Arial"/>
              </a:rPr>
              <a:t>tt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20" dirty="0" smtClean="0">
                <a:latin typeface="Arial"/>
                <a:cs typeface="Arial"/>
              </a:rPr>
              <a:t>s:</a:t>
            </a:r>
            <a:r>
              <a:rPr sz="1400" spc="-10" dirty="0" smtClean="0">
                <a:latin typeface="Arial"/>
                <a:cs typeface="Arial"/>
              </a:rPr>
              <a:t>/</a:t>
            </a:r>
            <a:r>
              <a:rPr sz="1400" spc="-20" dirty="0" smtClean="0">
                <a:latin typeface="Arial"/>
                <a:cs typeface="Arial"/>
              </a:rPr>
              <a:t>/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b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20" dirty="0" smtClean="0">
                <a:latin typeface="Arial"/>
                <a:cs typeface="Arial"/>
              </a:rPr>
              <a:t>.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20" dirty="0" smtClean="0">
                <a:latin typeface="Arial"/>
                <a:cs typeface="Arial"/>
              </a:rPr>
              <a:t>.</a:t>
            </a:r>
            <a:r>
              <a:rPr sz="1400" spc="-15" dirty="0" smtClean="0">
                <a:latin typeface="Arial"/>
                <a:cs typeface="Arial"/>
              </a:rPr>
              <a:t>ed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/	</a:t>
            </a:r>
            <a:r>
              <a:rPr sz="1400" spc="-10" dirty="0" smtClean="0">
                <a:latin typeface="Wingdings"/>
                <a:cs typeface="Wingdings"/>
              </a:rPr>
              <a:t>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	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55" dirty="0" smtClean="0">
                <a:latin typeface="Arial"/>
                <a:cs typeface="Arial"/>
              </a:rPr>
              <a:t>v</a:t>
            </a:r>
            <a:r>
              <a:rPr sz="1400" spc="-15" dirty="0" smtClean="0">
                <a:latin typeface="Arial"/>
                <a:cs typeface="Arial"/>
              </a:rPr>
              <a:t>ei</a:t>
            </a:r>
            <a:r>
              <a:rPr sz="1400" spc="0" dirty="0" smtClean="0">
                <a:latin typeface="Arial"/>
                <a:cs typeface="Arial"/>
              </a:rPr>
              <a:t>s	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	</a:t>
            </a:r>
            <a:r>
              <a:rPr sz="1400" spc="-10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40" dirty="0" smtClean="0">
                <a:latin typeface="Arial"/>
                <a:cs typeface="Arial"/>
              </a:rPr>
              <a:t>o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4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40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	i 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40" dirty="0" smtClean="0">
                <a:latin typeface="Arial"/>
                <a:cs typeface="Arial"/>
              </a:rPr>
              <a:t>à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3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adè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dia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no</a:t>
            </a:r>
            <a:r>
              <a:rPr sz="1400" spc="0" dirty="0" smtClean="0">
                <a:latin typeface="Arial"/>
                <a:cs typeface="Arial"/>
              </a:rPr>
              <a:t>u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cc</a:t>
            </a:r>
            <a:r>
              <a:rPr sz="1400" spc="-15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g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; 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í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ul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3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35" dirty="0" smtClean="0">
                <a:latin typeface="Arial"/>
                <a:cs typeface="Arial"/>
              </a:rPr>
              <a:t>f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4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40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 </a:t>
            </a:r>
            <a:r>
              <a:rPr sz="1400" spc="-5" dirty="0" smtClean="0">
                <a:latin typeface="Arial"/>
                <a:cs typeface="Arial"/>
              </a:rPr>
              <a:t>gene</a:t>
            </a:r>
            <a:r>
              <a:rPr sz="1400" spc="-15" dirty="0" smtClean="0">
                <a:latin typeface="Arial"/>
                <a:cs typeface="Arial"/>
              </a:rPr>
              <a:t>ra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cc</a:t>
            </a:r>
            <a:r>
              <a:rPr sz="1400" spc="0" dirty="0" smtClean="0">
                <a:latin typeface="Arial"/>
                <a:cs typeface="Arial"/>
              </a:rPr>
              <a:t>és 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ula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Arial"/>
                <a:cs typeface="Arial"/>
              </a:rPr>
              <a:t>Pre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an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no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ng</a:t>
            </a:r>
            <a:r>
              <a:rPr sz="1400" spc="0" dirty="0" smtClean="0">
                <a:latin typeface="Arial"/>
                <a:cs typeface="Arial"/>
              </a:rPr>
              <a:t>rés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als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Gr</a:t>
            </a:r>
            <a:r>
              <a:rPr sz="1400" spc="-5" dirty="0" smtClean="0">
                <a:latin typeface="Arial"/>
                <a:cs typeface="Arial"/>
              </a:rPr>
              <a:t>au</a:t>
            </a:r>
            <a:r>
              <a:rPr sz="1400" spc="0" dirty="0" smtClean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índ</a:t>
            </a:r>
            <a:r>
              <a:rPr sz="1500" u="heavy" spc="-75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e</a:t>
            </a:r>
            <a:r>
              <a:rPr sz="1500" u="heavy" spc="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21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9100" y="2932963"/>
            <a:ext cx="62483" cy="256032"/>
          </a:xfrm>
          <a:custGeom>
            <a:avLst/>
            <a:gdLst/>
            <a:ahLst/>
            <a:cxnLst/>
            <a:rect l="l" t="t" r="r" b="b"/>
            <a:pathLst>
              <a:path w="62483" h="256032">
                <a:moveTo>
                  <a:pt x="0" y="0"/>
                </a:moveTo>
                <a:lnTo>
                  <a:pt x="62483" y="0"/>
                </a:lnTo>
                <a:lnTo>
                  <a:pt x="62483" y="256032"/>
                </a:lnTo>
                <a:lnTo>
                  <a:pt x="0" y="2560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25894" y="1012854"/>
            <a:ext cx="7054850" cy="26809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0302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btenci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ó</a:t>
            </a:r>
            <a:r>
              <a:rPr sz="2200" b="1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d’usua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pass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d’estudiant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2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om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puc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acce</a:t>
            </a:r>
            <a:r>
              <a:rPr sz="1800" b="1" spc="0" dirty="0" smtClean="0">
                <a:latin typeface="Arial"/>
                <a:cs typeface="Arial"/>
              </a:rPr>
              <a:t>dir</a:t>
            </a:r>
            <a:r>
              <a:rPr sz="1800" b="1" spc="3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5" dirty="0" smtClean="0">
                <a:latin typeface="Arial"/>
                <a:cs typeface="Arial"/>
              </a:rPr>
              <a:t>rr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u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20" dirty="0" smtClean="0">
                <a:latin typeface="Arial"/>
                <a:cs typeface="Arial"/>
              </a:rPr>
              <a:t>ec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10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ònic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in</a:t>
            </a:r>
            <a:r>
              <a:rPr sz="1800" b="1" spc="-5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tit</a:t>
            </a:r>
            <a:r>
              <a:rPr sz="1800" b="1" spc="5" dirty="0" smtClean="0">
                <a:latin typeface="Arial"/>
                <a:cs typeface="Arial"/>
              </a:rPr>
              <a:t>u</a:t>
            </a:r>
            <a:r>
              <a:rPr sz="1800" b="1" spc="-1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ion</a:t>
            </a:r>
            <a:r>
              <a:rPr sz="1800" b="1" spc="-5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1400" dirty="0" smtClean="0">
                <a:latin typeface="Arial"/>
                <a:cs typeface="Arial"/>
              </a:rPr>
              <a:t>P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cc</a:t>
            </a:r>
            <a:r>
              <a:rPr sz="1400" spc="-5" dirty="0" smtClean="0">
                <a:latin typeface="Arial"/>
                <a:cs typeface="Arial"/>
              </a:rPr>
              <a:t>ed</a:t>
            </a:r>
            <a:r>
              <a:rPr sz="1400" spc="0" dirty="0" smtClean="0">
                <a:latin typeface="Arial"/>
                <a:cs typeface="Arial"/>
              </a:rPr>
              <a:t>ir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orreu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j</a:t>
            </a:r>
            <a:r>
              <a:rPr sz="1400" spc="-5" dirty="0" smtClean="0">
                <a:latin typeface="Arial"/>
                <a:cs typeface="Arial"/>
              </a:rPr>
              <a:t>an</a:t>
            </a:r>
            <a:r>
              <a:rPr sz="1400" spc="5" dirty="0" smtClean="0">
                <a:latin typeface="Arial"/>
                <a:cs typeface="Arial"/>
              </a:rPr>
              <a:t>ç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egü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lla</a:t>
            </a:r>
            <a:r>
              <a:rPr sz="1400" spc="5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02590">
              <a:lnSpc>
                <a:spcPct val="100000"/>
              </a:lnSpc>
              <a:spcBef>
                <a:spcPts val="300"/>
              </a:spcBef>
            </a:pPr>
            <a:r>
              <a:rPr sz="1400" u="heavy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h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s:/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/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k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2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i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m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.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u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.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d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u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/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h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</a:t>
            </a:r>
            <a:r>
              <a:rPr sz="1400" u="heavy" spc="-2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r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d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/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i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m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/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l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og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i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n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.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h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/>
          </a:p>
          <a:p>
            <a:pPr marL="356870" marR="79375" indent="-34480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1400" dirty="0" smtClean="0">
                <a:latin typeface="Arial"/>
                <a:cs typeface="Arial"/>
              </a:rPr>
              <a:t>És </a:t>
            </a:r>
            <a:r>
              <a:rPr sz="1400" spc="-114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16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b</a:t>
            </a:r>
            <a:r>
              <a:rPr sz="1400" spc="0" dirty="0" smtClean="0">
                <a:latin typeface="Arial"/>
                <a:cs typeface="Arial"/>
              </a:rPr>
              <a:t>le </a:t>
            </a:r>
            <a:r>
              <a:rPr sz="1400" spc="-1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an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iar </a:t>
            </a:r>
            <a:r>
              <a:rPr sz="1400" spc="-1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 </a:t>
            </a:r>
            <a:r>
              <a:rPr sz="1400" spc="-1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ss</a:t>
            </a:r>
            <a:r>
              <a:rPr sz="1400" spc="-45" dirty="0" smtClean="0">
                <a:latin typeface="Arial"/>
                <a:cs typeface="Arial"/>
              </a:rPr>
              <a:t>w</a:t>
            </a:r>
            <a:r>
              <a:rPr sz="1400" spc="0" dirty="0" smtClean="0">
                <a:latin typeface="Arial"/>
                <a:cs typeface="Arial"/>
              </a:rPr>
              <a:t>ord </a:t>
            </a:r>
            <a:r>
              <a:rPr sz="1400" spc="-1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'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é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 </a:t>
            </a:r>
            <a:r>
              <a:rPr sz="1400" spc="-16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H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5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er </a:t>
            </a:r>
            <a:r>
              <a:rPr sz="1400" spc="-1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1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 </a:t>
            </a:r>
            <a:r>
              <a:rPr sz="1400" spc="-1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gü</a:t>
            </a:r>
            <a:r>
              <a:rPr sz="1400" spc="-25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5" dirty="0" smtClean="0">
                <a:latin typeface="Arial"/>
                <a:cs typeface="Arial"/>
              </a:rPr>
              <a:t>pà</a:t>
            </a:r>
            <a:r>
              <a:rPr sz="1400" spc="0" dirty="0" smtClean="0">
                <a:latin typeface="Arial"/>
                <a:cs typeface="Arial"/>
              </a:rPr>
              <a:t>gi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  <a:spcBef>
                <a:spcPts val="300"/>
              </a:spcBef>
            </a:pPr>
            <a:r>
              <a:rPr sz="1400" u="heavy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h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tt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p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: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/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/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g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u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.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up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.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edu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/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ga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u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/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n</a:t>
            </a:r>
            <a:r>
              <a:rPr sz="1400" u="heavy" spc="-4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v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i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on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t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ra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n</a:t>
            </a:r>
            <a:r>
              <a:rPr sz="1400" u="heavy" spc="-4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y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/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i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nde</a:t>
            </a:r>
            <a:r>
              <a:rPr sz="1400" u="heavy" spc="-4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x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.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j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p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7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7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7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22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9596" y="987540"/>
            <a:ext cx="7623044" cy="425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73358" y="1012854"/>
            <a:ext cx="2233295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eque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18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juts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12747" y="5448300"/>
            <a:ext cx="7476740" cy="7924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7660" y="5517235"/>
            <a:ext cx="7200798" cy="648068"/>
          </a:xfrm>
          <a:custGeom>
            <a:avLst/>
            <a:gdLst/>
            <a:ahLst/>
            <a:cxnLst/>
            <a:rect l="l" t="t" r="r" b="b"/>
            <a:pathLst>
              <a:path w="7200798" h="648068">
                <a:moveTo>
                  <a:pt x="7200798" y="648068"/>
                </a:moveTo>
                <a:lnTo>
                  <a:pt x="0" y="648068"/>
                </a:lnTo>
                <a:lnTo>
                  <a:pt x="0" y="0"/>
                </a:lnTo>
                <a:lnTo>
                  <a:pt x="7200798" y="0"/>
                </a:lnTo>
                <a:lnTo>
                  <a:pt x="7200798" y="648068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24670" y="5554752"/>
            <a:ext cx="6993890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45870" marR="12700" indent="-1233805">
              <a:lnSpc>
                <a:spcPct val="100000"/>
              </a:lnSpc>
            </a:pPr>
            <a:r>
              <a:rPr sz="1800" spc="-3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beque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ts?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mb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el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8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8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bl.ofi</a:t>
            </a:r>
            <a:r>
              <a:rPr sz="1800" b="1" u="heavy" spc="-1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.do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-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@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up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du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53168" y="509049"/>
            <a:ext cx="3390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ini</a:t>
            </a:r>
            <a:r>
              <a:rPr sz="15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ci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23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811476"/>
              </p:ext>
            </p:extLst>
          </p:nvPr>
        </p:nvGraphicFramePr>
        <p:xfrm>
          <a:off x="1534962" y="1544087"/>
          <a:ext cx="7200798" cy="8280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3"/>
                <a:gridCol w="864095"/>
              </a:tblGrid>
              <a:tr h="370841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gunt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4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800" b="1" spc="-2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57197">
                <a:tc>
                  <a:txBody>
                    <a:bodyPr/>
                    <a:lstStyle/>
                    <a:p>
                      <a:pPr marL="78740" marR="12573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On </a:t>
                      </a:r>
                      <a:r>
                        <a:rPr sz="1200" u="sng" spc="-1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uc </a:t>
                      </a:r>
                      <a:r>
                        <a:rPr sz="1200" u="sng" spc="-1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ob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ar </a:t>
                      </a:r>
                      <a:r>
                        <a:rPr sz="1200" u="sng" spc="-1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f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ó </a:t>
                      </a:r>
                      <a:r>
                        <a:rPr sz="1200" u="sng" spc="-18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 </a:t>
                      </a:r>
                      <a:r>
                        <a:rPr sz="1200" u="sng" spc="-1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ts </a:t>
                      </a:r>
                      <a:r>
                        <a:rPr sz="1200" u="sng" spc="-1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ne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es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 </a:t>
                      </a:r>
                      <a:r>
                        <a:rPr sz="1200" u="sng" spc="-18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per </a:t>
                      </a:r>
                      <a:r>
                        <a:rPr sz="1200" u="sng" spc="-18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 </a:t>
                      </a:r>
                      <a:r>
                        <a:rPr sz="1200" u="sng" spc="-1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es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ar </a:t>
                      </a:r>
                      <a:r>
                        <a:rPr sz="1200" u="sng" spc="-18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B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el </a:t>
                      </a:r>
                      <a:r>
                        <a:rPr sz="1200" u="sng" spc="-1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ri</a:t>
                      </a:r>
                      <a:r>
                        <a:rPr sz="1200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(M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C)?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894" y="1528851"/>
            <a:ext cx="485457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504190" algn="l"/>
                <a:tab pos="1085215" algn="l"/>
                <a:tab pos="1917064" algn="l"/>
                <a:tab pos="3260090" algn="l"/>
                <a:tab pos="3890645" algn="l"/>
              </a:tabLst>
            </a:pPr>
            <a:r>
              <a:rPr sz="1800" b="1" dirty="0" smtClean="0">
                <a:latin typeface="Arial"/>
                <a:cs typeface="Arial"/>
              </a:rPr>
              <a:t>On	puc	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10" dirty="0" smtClean="0">
                <a:latin typeface="Arial"/>
                <a:cs typeface="Arial"/>
              </a:rPr>
              <a:t>ba</a:t>
            </a:r>
            <a:r>
              <a:rPr sz="1800" b="1" spc="0" dirty="0" smtClean="0">
                <a:latin typeface="Arial"/>
                <a:cs typeface="Arial"/>
              </a:rPr>
              <a:t>r	info</a:t>
            </a:r>
            <a:r>
              <a:rPr sz="1800" b="1" spc="-5" dirty="0" smtClean="0">
                <a:latin typeface="Arial"/>
                <a:cs typeface="Arial"/>
              </a:rPr>
              <a:t>rm</a:t>
            </a:r>
            <a:r>
              <a:rPr sz="1800" b="1" spc="-20" dirty="0" smtClean="0">
                <a:latin typeface="Arial"/>
                <a:cs typeface="Arial"/>
              </a:rPr>
              <a:t>ac</a:t>
            </a:r>
            <a:r>
              <a:rPr sz="1800" b="1" spc="0" dirty="0" smtClean="0">
                <a:latin typeface="Arial"/>
                <a:cs typeface="Arial"/>
              </a:rPr>
              <a:t>ió	d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ls	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qui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its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0862" y="1528851"/>
            <a:ext cx="203644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367155" algn="l"/>
                <a:tab pos="1896110" algn="l"/>
              </a:tabLst>
            </a:pPr>
            <a:r>
              <a:rPr sz="1800" b="1" dirty="0" smtClean="0">
                <a:latin typeface="Arial"/>
                <a:cs typeface="Arial"/>
              </a:rPr>
              <a:t>n</a:t>
            </a:r>
            <a:r>
              <a:rPr sz="1800" b="1" spc="-20" dirty="0" smtClean="0">
                <a:latin typeface="Arial"/>
                <a:cs typeface="Arial"/>
              </a:rPr>
              <a:t>ece</a:t>
            </a:r>
            <a:r>
              <a:rPr sz="1800" b="1" spc="-10" dirty="0" smtClean="0">
                <a:latin typeface="Arial"/>
                <a:cs typeface="Arial"/>
              </a:rPr>
              <a:t>s</a:t>
            </a:r>
            <a:r>
              <a:rPr sz="1800" b="1" spc="-20" dirty="0" smtClean="0">
                <a:latin typeface="Arial"/>
                <a:cs typeface="Arial"/>
              </a:rPr>
              <a:t>sa</a:t>
            </a:r>
            <a:r>
              <a:rPr sz="1800" b="1" spc="-10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is	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	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5894" y="1803171"/>
            <a:ext cx="4519930" cy="16376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p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ese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-5" dirty="0" smtClean="0">
                <a:latin typeface="Arial"/>
                <a:cs typeface="Arial"/>
              </a:rPr>
              <a:t>t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la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B</a:t>
            </a:r>
            <a:r>
              <a:rPr sz="1800" b="1" spc="-20" dirty="0" smtClean="0">
                <a:latin typeface="Arial"/>
                <a:cs typeface="Arial"/>
              </a:rPr>
              <a:t>ec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Mini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(ME</a:t>
            </a:r>
            <a:r>
              <a:rPr sz="1800" b="1" spc="-5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)?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-114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oba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às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als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egü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lla</a:t>
            </a:r>
            <a:r>
              <a:rPr sz="1400" spc="5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/>
          </a:p>
          <a:p>
            <a:pPr marL="355600" indent="-342900">
              <a:lnSpc>
                <a:spcPct val="100000"/>
              </a:lnSpc>
              <a:buClr>
                <a:srgbClr val="0000FF"/>
              </a:buClr>
              <a:buFont typeface="Arial"/>
              <a:buChar char="•"/>
              <a:tabLst>
                <a:tab pos="354965" algn="l"/>
              </a:tabLst>
            </a:pP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Bequ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s</a:t>
            </a:r>
            <a:r>
              <a:rPr sz="1400" u="heavy" spc="-7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aju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s</a:t>
            </a:r>
            <a:r>
              <a:rPr sz="1400" u="heavy" spc="-4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per</a:t>
            </a:r>
            <a:r>
              <a:rPr sz="1400" u="heavy" spc="-5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sz="1400" u="heavy" spc="-3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st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ud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is</a:t>
            </a:r>
            <a:r>
              <a:rPr sz="1400" u="heavy" spc="-8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de</a:t>
            </a:r>
            <a:r>
              <a:rPr sz="1400" u="heavy" spc="-3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le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de</a:t>
            </a:r>
            <a:r>
              <a:rPr sz="1400" u="heavy" spc="-3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Grau</a:t>
            </a:r>
            <a:endParaRPr sz="1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Clr>
                <a:srgbClr val="0000FF"/>
              </a:buClr>
              <a:buFont typeface="Arial"/>
              <a:buChar char="•"/>
              <a:tabLst>
                <a:tab pos="354965" algn="l"/>
              </a:tabLst>
            </a:pP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Bequ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e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s</a:t>
            </a:r>
            <a:r>
              <a:rPr sz="1400" u="heavy" spc="-7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i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aju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s</a:t>
            </a:r>
            <a:r>
              <a:rPr sz="1400" u="heavy" spc="-4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per</a:t>
            </a:r>
            <a:r>
              <a:rPr sz="1400" u="heavy" spc="-5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</a:t>
            </a:r>
            <a:r>
              <a:rPr sz="1400" u="heavy" spc="-3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m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à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st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e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r</a:t>
            </a:r>
            <a:r>
              <a:rPr sz="1400" u="heavy" spc="-7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un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i</a:t>
            </a:r>
            <a:r>
              <a:rPr sz="1400" u="heavy" spc="-4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v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er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s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i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ari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473358" y="1012854"/>
            <a:ext cx="2233295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eque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18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juts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índ</a:t>
            </a:r>
            <a:r>
              <a:rPr sz="1500" u="heavy" spc="-75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e</a:t>
            </a:r>
            <a:r>
              <a:rPr sz="1500" u="heavy" spc="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24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2747" y="5448300"/>
            <a:ext cx="7476740" cy="7924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47660" y="5517235"/>
            <a:ext cx="7200798" cy="648068"/>
          </a:xfrm>
          <a:custGeom>
            <a:avLst/>
            <a:gdLst/>
            <a:ahLst/>
            <a:cxnLst/>
            <a:rect l="l" t="t" r="r" b="b"/>
            <a:pathLst>
              <a:path w="7200798" h="648068">
                <a:moveTo>
                  <a:pt x="7200798" y="648068"/>
                </a:moveTo>
                <a:lnTo>
                  <a:pt x="0" y="648068"/>
                </a:lnTo>
                <a:lnTo>
                  <a:pt x="0" y="0"/>
                </a:lnTo>
                <a:lnTo>
                  <a:pt x="7200798" y="0"/>
                </a:lnTo>
                <a:lnTo>
                  <a:pt x="7200798" y="648068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24670" y="5554752"/>
            <a:ext cx="6993890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45870" marR="12700" indent="-1233805">
              <a:lnSpc>
                <a:spcPct val="100000"/>
              </a:lnSpc>
            </a:pPr>
            <a:r>
              <a:rPr sz="1800" spc="-3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beque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ts?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mb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el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8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8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bl.ofi</a:t>
            </a:r>
            <a:r>
              <a:rPr sz="1800" b="1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in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.do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i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sz="1800" b="1" u="heavy" spc="-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@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up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.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du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171864" y="1012854"/>
            <a:ext cx="3531870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200" b="1" spc="-12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ebs/Intranet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'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inte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è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53168" y="509049"/>
            <a:ext cx="3390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ini</a:t>
            </a:r>
            <a:r>
              <a:rPr sz="15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ci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25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433351"/>
              </p:ext>
            </p:extLst>
          </p:nvPr>
        </p:nvGraphicFramePr>
        <p:xfrm>
          <a:off x="1534962" y="1544087"/>
          <a:ext cx="7200798" cy="8280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3"/>
                <a:gridCol w="864095"/>
              </a:tblGrid>
              <a:tr h="370841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gunt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4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800" b="1" spc="-2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57197">
                <a:tc>
                  <a:txBody>
                    <a:bodyPr/>
                    <a:lstStyle/>
                    <a:p>
                      <a:pPr marL="78740" marR="662940">
                        <a:lnSpc>
                          <a:spcPct val="100000"/>
                        </a:lnSpc>
                      </a:pP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om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puc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saber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ns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w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ebs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són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necessa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200" u="sng" spc="-7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per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estar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al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ent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de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tota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f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ó</a:t>
                      </a:r>
                      <a:r>
                        <a:rPr sz="1200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acadè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26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824" y="1578766"/>
            <a:ext cx="6812915" cy="1267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0320" indent="-635">
              <a:lnSpc>
                <a:spcPct val="100000"/>
              </a:lnSpc>
            </a:pPr>
            <a:r>
              <a:rPr sz="1800" b="1" spc="-5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om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puc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sa</a:t>
            </a:r>
            <a:r>
              <a:rPr sz="1800" b="1" spc="0" dirty="0" smtClean="0">
                <a:latin typeface="Arial"/>
                <a:cs typeface="Arial"/>
              </a:rPr>
              <a:t>b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quins</a:t>
            </a:r>
            <a:r>
              <a:rPr sz="1800" b="1" spc="-30" dirty="0" smtClean="0">
                <a:latin typeface="Arial"/>
                <a:cs typeface="Arial"/>
              </a:rPr>
              <a:t> </a:t>
            </a:r>
            <a:r>
              <a:rPr sz="1800" b="1" spc="60" dirty="0" smtClean="0">
                <a:latin typeface="Arial"/>
                <a:cs typeface="Arial"/>
              </a:rPr>
              <a:t>w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bs</a:t>
            </a:r>
            <a:r>
              <a:rPr sz="1800" b="1" spc="-9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ón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-20" dirty="0" smtClean="0">
                <a:latin typeface="Arial"/>
                <a:cs typeface="Arial"/>
              </a:rPr>
              <a:t>ecessa</a:t>
            </a:r>
            <a:r>
              <a:rPr sz="1800" b="1" spc="-10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is</a:t>
            </a:r>
            <a:r>
              <a:rPr sz="1800" b="1" spc="3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 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3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5" dirty="0" smtClean="0">
                <a:latin typeface="Arial"/>
                <a:cs typeface="Arial"/>
              </a:rPr>
              <a:t>rr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nt de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tota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la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info</a:t>
            </a:r>
            <a:r>
              <a:rPr sz="1800" b="1" spc="-5" dirty="0" smtClean="0">
                <a:latin typeface="Arial"/>
                <a:cs typeface="Arial"/>
              </a:rPr>
              <a:t>rm</a:t>
            </a:r>
            <a:r>
              <a:rPr sz="1800" b="1" spc="-20" dirty="0" smtClean="0">
                <a:latin typeface="Arial"/>
                <a:cs typeface="Arial"/>
              </a:rPr>
              <a:t>ac</a:t>
            </a:r>
            <a:r>
              <a:rPr sz="1800" b="1" spc="0" dirty="0" smtClean="0">
                <a:latin typeface="Arial"/>
                <a:cs typeface="Arial"/>
              </a:rPr>
              <a:t>ió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aca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20" dirty="0" smtClean="0">
                <a:latin typeface="Arial"/>
                <a:cs typeface="Arial"/>
              </a:rPr>
              <a:t>è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20" dirty="0" smtClean="0">
                <a:latin typeface="Arial"/>
                <a:cs typeface="Arial"/>
              </a:rPr>
              <a:t>ca?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12"/>
              </a:spcBef>
            </a:pPr>
            <a:endParaRPr sz="1200"/>
          </a:p>
          <a:p>
            <a:pPr marL="12700" marR="12700">
              <a:lnSpc>
                <a:spcPct val="100000"/>
              </a:lnSpc>
            </a:pPr>
            <a:r>
              <a:rPr sz="1400" spc="-2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es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nllaç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“Enlla</a:t>
            </a:r>
            <a:r>
              <a:rPr sz="1400" spc="5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os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ad</a:t>
            </a:r>
            <a:r>
              <a:rPr sz="1400" spc="0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”</a:t>
            </a:r>
            <a:r>
              <a:rPr sz="1400" spc="-25" dirty="0" smtClean="0">
                <a:latin typeface="Arial"/>
                <a:cs typeface="Arial"/>
              </a:rPr>
              <a:t>q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5" dirty="0" smtClean="0">
                <a:latin typeface="Arial"/>
                <a:cs typeface="Arial"/>
              </a:rPr>
              <a:t>ua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20" dirty="0" smtClean="0">
                <a:latin typeface="Arial"/>
                <a:cs typeface="Arial"/>
              </a:rPr>
              <a:t> m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ú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eu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N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àr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sz="1400" spc="-8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cc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dir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 als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w</a:t>
            </a:r>
            <a:r>
              <a:rPr sz="1400" spc="-5" dirty="0" smtClean="0">
                <a:latin typeface="Arial"/>
                <a:cs typeface="Arial"/>
              </a:rPr>
              <a:t>eb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d’in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bà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26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9596" y="987540"/>
            <a:ext cx="7623044" cy="425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79868" y="1012854"/>
            <a:ext cx="5007610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200" b="1" spc="-4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rocesso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poste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io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trícula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12747" y="5230367"/>
            <a:ext cx="7476740" cy="10119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7660" y="5301208"/>
            <a:ext cx="7200798" cy="864095"/>
          </a:xfrm>
          <a:custGeom>
            <a:avLst/>
            <a:gdLst/>
            <a:ahLst/>
            <a:cxnLst/>
            <a:rect l="l" t="t" r="r" b="b"/>
            <a:pathLst>
              <a:path w="7200798" h="864095">
                <a:moveTo>
                  <a:pt x="7200798" y="864095"/>
                </a:moveTo>
                <a:lnTo>
                  <a:pt x="0" y="864095"/>
                </a:lnTo>
                <a:lnTo>
                  <a:pt x="0" y="0"/>
                </a:lnTo>
                <a:lnTo>
                  <a:pt x="7200798" y="0"/>
                </a:lnTo>
                <a:lnTo>
                  <a:pt x="7200798" y="864095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936233" y="5309582"/>
            <a:ext cx="6423660" cy="833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1800" spc="-3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trí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a?</a:t>
            </a:r>
            <a:endParaRPr sz="1800">
              <a:latin typeface="Arial"/>
              <a:cs typeface="Arial"/>
            </a:endParaRPr>
          </a:p>
          <a:p>
            <a:pPr marR="1905" algn="ctr">
              <a:lnSpc>
                <a:spcPct val="100000"/>
              </a:lnSpc>
            </a:pP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mb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 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8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a:</a:t>
            </a:r>
            <a:endParaRPr sz="18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bl.ofi</a:t>
            </a:r>
            <a:r>
              <a:rPr sz="1800" b="1" u="heavy" spc="-1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.do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-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@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up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du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53168" y="509049"/>
            <a:ext cx="3390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err="1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ini</a:t>
            </a:r>
            <a:r>
              <a:rPr sz="1500" u="heavy" spc="-10" dirty="0" err="1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ci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27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021486"/>
              </p:ext>
            </p:extLst>
          </p:nvPr>
        </p:nvGraphicFramePr>
        <p:xfrm>
          <a:off x="1534961" y="1544091"/>
          <a:ext cx="7200799" cy="11052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4"/>
                <a:gridCol w="864095"/>
              </a:tblGrid>
              <a:tr h="37083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gunt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4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800" b="1" spc="-2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7723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Què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he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ten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en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co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pte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si 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enunc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ar</a:t>
                      </a:r>
                      <a:r>
                        <a:rPr sz="1200" u="sng" spc="-7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la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í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28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8740" marR="13208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Sóc</a:t>
                      </a:r>
                      <a:r>
                        <a:rPr sz="1200" u="sng" spc="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es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tu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nt</a:t>
                      </a:r>
                      <a:r>
                        <a:rPr sz="1200" u="sng" spc="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</a:t>
                      </a:r>
                      <a:r>
                        <a:rPr sz="1200" u="sng" spc="7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9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/ES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B</a:t>
                      </a:r>
                      <a:r>
                        <a:rPr sz="1200" u="sng" spc="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8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ont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nuar</a:t>
                      </a:r>
                      <a:r>
                        <a:rPr sz="1200" u="sng" spc="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ls</a:t>
                      </a:r>
                      <a:r>
                        <a:rPr sz="1200" u="sng" spc="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m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us</a:t>
                      </a:r>
                      <a:r>
                        <a:rPr sz="1200" u="sng" spc="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es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tu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</a:t>
                      </a:r>
                      <a:r>
                        <a:rPr sz="1200" u="sng" spc="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en</a:t>
                      </a:r>
                      <a:r>
                        <a:rPr sz="1200" u="sng" spc="7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na</a:t>
                      </a:r>
                      <a:r>
                        <a:rPr sz="1200" u="sng" spc="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229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t,</a:t>
                      </a:r>
                      <a:r>
                        <a:rPr sz="1200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uè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he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f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r?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(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as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at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x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ped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en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29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894" y="1590959"/>
            <a:ext cx="7050405" cy="40182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Què</a:t>
            </a:r>
            <a:r>
              <a:rPr sz="1800" b="1" spc="-4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he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nir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1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0" dirty="0" smtClean="0">
                <a:latin typeface="Arial"/>
                <a:cs typeface="Arial"/>
              </a:rPr>
              <a:t>pte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15" dirty="0" smtClean="0">
                <a:latin typeface="Arial"/>
                <a:cs typeface="Arial"/>
              </a:rPr>
              <a:t> </a:t>
            </a:r>
            <a:r>
              <a:rPr sz="1800" b="1" spc="-90" dirty="0" smtClean="0">
                <a:latin typeface="Arial"/>
                <a:cs typeface="Arial"/>
              </a:rPr>
              <a:t>v</a:t>
            </a:r>
            <a:r>
              <a:rPr sz="1800" b="1" spc="0" dirty="0" smtClean="0">
                <a:latin typeface="Arial"/>
                <a:cs typeface="Arial"/>
              </a:rPr>
              <a:t>ull</a:t>
            </a:r>
            <a:r>
              <a:rPr sz="1800" b="1" spc="55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nun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 a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la</a:t>
            </a:r>
            <a:r>
              <a:rPr sz="1800" b="1" spc="-30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í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ul</a:t>
            </a:r>
            <a:r>
              <a:rPr sz="1800" b="1" spc="-20" dirty="0" smtClean="0">
                <a:latin typeface="Arial"/>
                <a:cs typeface="Arial"/>
              </a:rPr>
              <a:t>a?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2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5600" marR="14604" indent="-343535" algn="just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Si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ian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no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ur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ts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en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j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degu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na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ola 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-5" dirty="0" smtClean="0">
                <a:latin typeface="Arial"/>
                <a:cs typeface="Arial"/>
              </a:rPr>
              <a:t>eg</a:t>
            </a:r>
            <a:r>
              <a:rPr sz="1400" spc="-15" dirty="0" smtClean="0">
                <a:latin typeface="Arial"/>
                <a:cs typeface="Arial"/>
              </a:rPr>
              <a:t>ad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13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ol</a:t>
            </a:r>
            <a:r>
              <a:rPr sz="1400" spc="-75" dirty="0" smtClean="0">
                <a:latin typeface="Arial"/>
                <a:cs typeface="Arial"/>
              </a:rPr>
              <a:t>·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140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30" dirty="0" smtClean="0">
                <a:latin typeface="Arial"/>
                <a:cs typeface="Arial"/>
              </a:rPr>
              <a:t>ú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í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a,</a:t>
            </a:r>
            <a:r>
              <a:rPr sz="1400" spc="1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mp</a:t>
            </a:r>
            <a:r>
              <a:rPr sz="1400" spc="0" dirty="0" smtClean="0">
                <a:latin typeface="Arial"/>
                <a:cs typeface="Arial"/>
              </a:rPr>
              <a:t>re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h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ni de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l’i</a:t>
            </a:r>
            <a:r>
              <a:rPr sz="1400" spc="-15" dirty="0" smtClean="0">
                <a:latin typeface="Arial"/>
                <a:cs typeface="Arial"/>
              </a:rPr>
              <a:t>ni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8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do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er</a:t>
            </a:r>
            <a:r>
              <a:rPr sz="1400" spc="-10" dirty="0" smtClean="0">
                <a:latin typeface="Arial"/>
                <a:cs typeface="Arial"/>
              </a:rPr>
              <a:t>í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le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iu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re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, 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ndep</a:t>
            </a:r>
            <a:r>
              <a:rPr sz="1400" spc="-15" dirty="0" smtClean="0">
                <a:latin typeface="Arial"/>
                <a:cs typeface="Arial"/>
              </a:rPr>
              <a:t>end</a:t>
            </a:r>
            <a:r>
              <a:rPr sz="1400" spc="-5" dirty="0" smtClean="0">
                <a:latin typeface="Arial"/>
                <a:cs typeface="Arial"/>
              </a:rPr>
              <a:t>è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ia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en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hagu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ali</a:t>
            </a:r>
            <a:r>
              <a:rPr sz="1400" spc="5" dirty="0" smtClean="0">
                <a:latin typeface="Arial"/>
                <a:cs typeface="Arial"/>
              </a:rPr>
              <a:t>tz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ula.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8"/>
              </a:spcBef>
            </a:pPr>
            <a:endParaRPr sz="1300"/>
          </a:p>
          <a:p>
            <a:pPr marL="357505" marR="12700" indent="-345440" algn="just">
              <a:lnSpc>
                <a:spcPct val="100000"/>
              </a:lnSpc>
            </a:pPr>
            <a:r>
              <a:rPr sz="1400" spc="-1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h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íc</a:t>
            </a:r>
            <a:r>
              <a:rPr sz="1400" spc="-15" dirty="0" smtClean="0">
                <a:latin typeface="Arial"/>
                <a:cs typeface="Arial"/>
              </a:rPr>
              <a:t>ul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h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85" dirty="0" smtClean="0">
                <a:latin typeface="Arial"/>
                <a:cs typeface="Arial"/>
              </a:rPr>
              <a:t>·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5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pl</a:t>
            </a:r>
            <a:r>
              <a:rPr sz="1400" spc="-4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110" dirty="0" smtClean="0">
                <a:latin typeface="Arial"/>
                <a:cs typeface="Arial"/>
              </a:rPr>
              <a:t> </a:t>
            </a:r>
            <a:r>
              <a:rPr sz="1400" spc="-40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40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11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4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a a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5" dirty="0" smtClean="0">
                <a:latin typeface="Arial"/>
                <a:cs typeface="Arial"/>
              </a:rPr>
              <a:t>g</a:t>
            </a:r>
            <a:r>
              <a:rPr sz="1400" spc="-15" dirty="0" smtClean="0">
                <a:latin typeface="Arial"/>
                <a:cs typeface="Arial"/>
              </a:rPr>
              <a:t>nad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ha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114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114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mè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114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5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pr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ip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’a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or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mb </a:t>
            </a:r>
            <a:r>
              <a:rPr sz="1400" spc="0" dirty="0" smtClean="0">
                <a:latin typeface="Arial"/>
                <a:cs typeface="Arial"/>
              </a:rPr>
              <a:t>les</a:t>
            </a:r>
            <a:r>
              <a:rPr sz="1400" spc="18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d’a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 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g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8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1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ells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8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1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25" dirty="0" smtClean="0">
                <a:latin typeface="Arial"/>
                <a:cs typeface="Arial"/>
              </a:rPr>
              <a:t>-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un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ra 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-5" dirty="0" smtClean="0">
                <a:latin typeface="Arial"/>
                <a:cs typeface="Arial"/>
              </a:rPr>
              <a:t>egad</a:t>
            </a:r>
            <a:r>
              <a:rPr sz="1400" spc="0" dirty="0" smtClean="0">
                <a:latin typeface="Arial"/>
                <a:cs typeface="Arial"/>
              </a:rPr>
              <a:t>a.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8"/>
              </a:spcBef>
            </a:pPr>
            <a:endParaRPr sz="1300"/>
          </a:p>
          <a:p>
            <a:pPr marL="1397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La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enú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ia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ula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no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és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’a</a:t>
            </a:r>
            <a:r>
              <a:rPr sz="1400" spc="5" dirty="0" smtClean="0">
                <a:latin typeface="Arial"/>
                <a:cs typeface="Arial"/>
              </a:rPr>
              <a:t>cc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l’i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rt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</a:t>
            </a:r>
            <a:r>
              <a:rPr sz="1400" spc="-5" dirty="0" smtClean="0">
                <a:latin typeface="Arial"/>
                <a:cs typeface="Arial"/>
              </a:rPr>
              <a:t>aqu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ha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at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abon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9"/>
              </a:spcBef>
            </a:pPr>
            <a:endParaRPr sz="1300"/>
          </a:p>
          <a:p>
            <a:pPr marL="356870" marR="17145" indent="-344805" algn="just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La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75" dirty="0" smtClean="0">
                <a:latin typeface="Arial"/>
                <a:cs typeface="Arial"/>
              </a:rPr>
              <a:t>·</a:t>
            </a:r>
            <a:r>
              <a:rPr sz="1400" spc="0" dirty="0" smtClean="0">
                <a:latin typeface="Arial"/>
                <a:cs typeface="Arial"/>
              </a:rPr>
              <a:t>li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ud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re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ún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ia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h</a:t>
            </a:r>
            <a:r>
              <a:rPr sz="1400" spc="0" dirty="0" smtClean="0">
                <a:latin typeface="Arial"/>
                <a:cs typeface="Arial"/>
              </a:rPr>
              <a:t>as</a:t>
            </a:r>
            <a:r>
              <a:rPr sz="1400" spc="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re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25" dirty="0" smtClean="0">
                <a:latin typeface="Arial"/>
                <a:cs typeface="Arial"/>
              </a:rPr>
              <a:t>-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25" dirty="0" smtClean="0">
                <a:latin typeface="Arial"/>
                <a:cs typeface="Arial"/>
              </a:rPr>
              <a:t>’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in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0" dirty="0" smtClean="0">
                <a:latin typeface="Arial"/>
                <a:cs typeface="Arial"/>
              </a:rPr>
              <a:t>uè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la </a:t>
            </a:r>
            <a:r>
              <a:rPr sz="1400" spc="0" dirty="0" smtClean="0">
                <a:latin typeface="Arial"/>
                <a:cs typeface="Arial"/>
              </a:rPr>
              <a:t>re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ol</a:t>
            </a:r>
            <a:r>
              <a:rPr sz="1400" spc="-5" dirty="0" smtClean="0">
                <a:latin typeface="Arial"/>
                <a:cs typeface="Arial"/>
              </a:rPr>
              <a:t>g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dire</a:t>
            </a:r>
            <a:r>
              <a:rPr sz="1400" spc="5" dirty="0" smtClean="0">
                <a:latin typeface="Arial"/>
                <a:cs typeface="Arial"/>
              </a:rPr>
              <a:t>ct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/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re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ra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degà</a:t>
            </a:r>
            <a:r>
              <a:rPr sz="1400" spc="5" dirty="0" smtClean="0">
                <a:latin typeface="Arial"/>
                <a:cs typeface="Arial"/>
              </a:rPr>
              <a:t>/</a:t>
            </a:r>
            <a:r>
              <a:rPr sz="1400" spc="-15" dirty="0" smtClean="0">
                <a:latin typeface="Arial"/>
                <a:cs typeface="Arial"/>
              </a:rPr>
              <a:t>degan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5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5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5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28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9596" y="987540"/>
            <a:ext cx="7623044" cy="425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25709" y="1012854"/>
            <a:ext cx="7061834" cy="5134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066925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200" b="1" spc="-4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rocesso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poste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io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trícula</a:t>
            </a:r>
            <a:endParaRPr sz="2200">
              <a:latin typeface="Arial"/>
              <a:cs typeface="Arial"/>
            </a:endParaRPr>
          </a:p>
          <a:p>
            <a:pPr marL="356235" marR="723265" indent="-344170">
              <a:lnSpc>
                <a:spcPct val="100000"/>
              </a:lnSpc>
              <a:spcBef>
                <a:spcPts val="220"/>
              </a:spcBef>
            </a:pPr>
            <a:r>
              <a:rPr sz="1800" b="1" dirty="0" smtClean="0">
                <a:latin typeface="Arial"/>
                <a:cs typeface="Arial"/>
              </a:rPr>
              <a:t>Sóc</a:t>
            </a:r>
            <a:r>
              <a:rPr sz="1800" b="1" spc="-3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tudi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nt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l’EE</a:t>
            </a:r>
            <a:r>
              <a:rPr sz="1800" b="1" spc="-265" dirty="0" smtClean="0">
                <a:latin typeface="Arial"/>
                <a:cs typeface="Arial"/>
              </a:rPr>
              <a:t>T</a:t>
            </a:r>
            <a:r>
              <a:rPr sz="1800" b="1" spc="-114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/E</a:t>
            </a:r>
            <a:r>
              <a:rPr sz="1800" b="1" spc="20" dirty="0" smtClean="0">
                <a:latin typeface="Arial"/>
                <a:cs typeface="Arial"/>
              </a:rPr>
              <a:t>S</a:t>
            </a:r>
            <a:r>
              <a:rPr sz="1800" b="1" spc="-65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B</a:t>
            </a:r>
            <a:r>
              <a:rPr sz="1800" b="1" spc="9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-90" dirty="0" smtClean="0">
                <a:latin typeface="Arial"/>
                <a:cs typeface="Arial"/>
              </a:rPr>
              <a:t>v</a:t>
            </a:r>
            <a:r>
              <a:rPr sz="1800" b="1" spc="0" dirty="0" smtClean="0">
                <a:latin typeface="Arial"/>
                <a:cs typeface="Arial"/>
              </a:rPr>
              <a:t>ull</a:t>
            </a:r>
            <a:r>
              <a:rPr sz="1800" b="1" spc="5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ontinu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ls</a:t>
            </a:r>
            <a:r>
              <a:rPr sz="1800" b="1" spc="-5" dirty="0" smtClean="0">
                <a:latin typeface="Arial"/>
                <a:cs typeface="Arial"/>
              </a:rPr>
              <a:t> m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us 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tudis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una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 U</a:t>
            </a:r>
            <a:r>
              <a:rPr sz="1800" b="1" spc="0" dirty="0" smtClean="0">
                <a:latin typeface="Arial"/>
                <a:cs typeface="Arial"/>
              </a:rPr>
              <a:t>ni</a:t>
            </a:r>
            <a:r>
              <a:rPr sz="1800" b="1" spc="-90" dirty="0" smtClean="0">
                <a:latin typeface="Arial"/>
                <a:cs typeface="Arial"/>
              </a:rPr>
              <a:t>v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it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t,</a:t>
            </a:r>
            <a:r>
              <a:rPr sz="1800" b="1" spc="7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què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he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f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?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(</a:t>
            </a:r>
            <a:r>
              <a:rPr sz="1800" b="1" spc="-190" dirty="0" smtClean="0">
                <a:latin typeface="Arial"/>
                <a:cs typeface="Arial"/>
              </a:rPr>
              <a:t>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as</a:t>
            </a:r>
            <a:r>
              <a:rPr sz="1800" b="1" spc="0" dirty="0" smtClean="0">
                <a:latin typeface="Arial"/>
                <a:cs typeface="Arial"/>
              </a:rPr>
              <a:t>ll</a:t>
            </a:r>
            <a:r>
              <a:rPr sz="1800" b="1" spc="-20" dirty="0" smtClean="0">
                <a:latin typeface="Arial"/>
                <a:cs typeface="Arial"/>
              </a:rPr>
              <a:t>at </a:t>
            </a:r>
            <a:r>
              <a:rPr sz="1800" b="1" spc="0" dirty="0" smtClean="0">
                <a:latin typeface="Arial"/>
                <a:cs typeface="Arial"/>
              </a:rPr>
              <a:t>d’</a:t>
            </a:r>
            <a:r>
              <a:rPr sz="1800" b="1" spc="-20" dirty="0" smtClean="0">
                <a:latin typeface="Arial"/>
                <a:cs typeface="Arial"/>
              </a:rPr>
              <a:t>ex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di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nt)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6235" marR="116205" indent="-344170" algn="just">
              <a:lnSpc>
                <a:spcPct val="100000"/>
              </a:lnSpc>
            </a:pPr>
            <a:r>
              <a:rPr sz="1400" spc="-20" dirty="0" smtClean="0">
                <a:latin typeface="Arial"/>
                <a:cs typeface="Arial"/>
              </a:rPr>
              <a:t>H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ar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’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na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Ob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an</a:t>
            </a:r>
            <a:r>
              <a:rPr sz="1400" spc="0" dirty="0" smtClean="0">
                <a:latin typeface="Arial"/>
                <a:cs typeface="Arial"/>
              </a:rPr>
              <a:t>ar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la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d’e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-5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ie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. 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à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ar la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’a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ss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at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q</a:t>
            </a:r>
            <a:r>
              <a:rPr sz="1400" spc="0" dirty="0" smtClean="0">
                <a:latin typeface="Arial"/>
                <a:cs typeface="Arial"/>
              </a:rPr>
              <a:t>ue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lad</a:t>
            </a:r>
            <a:r>
              <a:rPr sz="1400" spc="0" dirty="0" smtClean="0">
                <a:latin typeface="Arial"/>
                <a:cs typeface="Arial"/>
              </a:rPr>
              <a:t>es </a:t>
            </a:r>
            <a:r>
              <a:rPr sz="1400" spc="-15" dirty="0" smtClean="0">
                <a:latin typeface="Arial"/>
                <a:cs typeface="Arial"/>
              </a:rPr>
              <a:t>(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rè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ió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5" dirty="0" smtClean="0">
                <a:latin typeface="Arial"/>
                <a:cs typeface="Arial"/>
              </a:rPr>
              <a:t>'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Prei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sc</a:t>
            </a:r>
            <a:r>
              <a:rPr sz="1400" spc="0" dirty="0" smtClean="0">
                <a:latin typeface="Arial"/>
                <a:cs typeface="Arial"/>
              </a:rPr>
              <a:t>rip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"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cc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ne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“)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8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400" spc="-5" dirty="0" smtClean="0">
                <a:latin typeface="Arial"/>
                <a:cs typeface="Arial"/>
              </a:rPr>
              <a:t>Aque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it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é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un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egü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lla</a:t>
            </a:r>
            <a:r>
              <a:rPr sz="1400" spc="5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355600" marR="309880" indent="-296545">
              <a:lnSpc>
                <a:spcPct val="101400"/>
              </a:lnSpc>
              <a:spcBef>
                <a:spcPts val="285"/>
              </a:spcBef>
              <a:tabLst>
                <a:tab pos="1307465" algn="l"/>
              </a:tabLst>
            </a:pPr>
            <a:r>
              <a:rPr sz="1400" u="heavy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r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l</a:t>
            </a:r>
            <a:r>
              <a:rPr sz="1400" u="heavy" spc="-4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B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L 	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ad</a:t>
            </a:r>
            <a:r>
              <a:rPr sz="1400" spc="-15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330" dirty="0" smtClean="0">
                <a:latin typeface="Arial"/>
                <a:cs typeface="Arial"/>
              </a:rPr>
              <a:t>T</a:t>
            </a:r>
            <a:r>
              <a:rPr sz="1400" spc="-5" dirty="0" smtClean="0">
                <a:latin typeface="Arial"/>
                <a:cs typeface="Arial"/>
              </a:rPr>
              <a:t>au</a:t>
            </a:r>
            <a:r>
              <a:rPr sz="1400" spc="0" dirty="0" smtClean="0">
                <a:latin typeface="Arial"/>
                <a:cs typeface="Arial"/>
              </a:rPr>
              <a:t>ler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d’in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l’o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ina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up</a:t>
            </a:r>
            <a:r>
              <a:rPr sz="1400" spc="0" dirty="0" smtClean="0">
                <a:latin typeface="Arial"/>
                <a:cs typeface="Arial"/>
              </a:rPr>
              <a:t>ort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do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ènc</a:t>
            </a:r>
            <a:r>
              <a:rPr sz="1400" spc="0" dirty="0" smtClean="0">
                <a:latin typeface="Arial"/>
                <a:cs typeface="Arial"/>
              </a:rPr>
              <a:t>ia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Arial"/>
                <a:cs typeface="Arial"/>
              </a:rPr>
              <a:t>Pr</a:t>
            </a:r>
            <a:r>
              <a:rPr sz="1400" spc="-5" dirty="0" smtClean="0">
                <a:latin typeface="Arial"/>
                <a:cs typeface="Arial"/>
              </a:rPr>
              <a:t>eu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pú</a:t>
            </a:r>
            <a:r>
              <a:rPr sz="1400" spc="0" dirty="0" smtClean="0">
                <a:latin typeface="Arial"/>
                <a:cs typeface="Arial"/>
              </a:rPr>
              <a:t>bli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400" dirty="0" smtClean="0">
                <a:latin typeface="Arial"/>
                <a:cs typeface="Arial"/>
              </a:rPr>
              <a:t>(Si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ra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llat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d’e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di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és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un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ra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dins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U</a:t>
            </a:r>
            <a:r>
              <a:rPr sz="1400" spc="0" dirty="0" smtClean="0">
                <a:latin typeface="Arial"/>
                <a:cs typeface="Arial"/>
              </a:rPr>
              <a:t>PC no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é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ap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).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9"/>
              </a:spcBef>
            </a:pPr>
            <a:endParaRPr sz="1300"/>
          </a:p>
          <a:p>
            <a:pPr marL="356235" marR="651510" indent="-34417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El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ju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pag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nt 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és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do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ha</a:t>
            </a:r>
            <a:r>
              <a:rPr sz="1400" spc="0" dirty="0" smtClean="0">
                <a:latin typeface="Arial"/>
                <a:cs typeface="Arial"/>
              </a:rPr>
              <a:t>ur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pr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 </a:t>
            </a:r>
            <a:r>
              <a:rPr sz="1400" spc="-2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at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5" dirty="0" smtClean="0">
                <a:latin typeface="Arial"/>
                <a:cs typeface="Arial"/>
              </a:rPr>
              <a:t>stí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9"/>
              </a:spcBef>
            </a:pPr>
            <a:endParaRPr sz="1300"/>
          </a:p>
          <a:p>
            <a:pPr marL="354965" marR="379730" indent="-34290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El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paga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po</a:t>
            </a:r>
            <a:r>
              <a:rPr sz="1400" spc="0" dirty="0" smtClean="0">
                <a:latin typeface="Arial"/>
                <a:cs typeface="Arial"/>
              </a:rPr>
              <a:t>dr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l’O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ina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Ob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ar</a:t>
            </a:r>
            <a:r>
              <a:rPr sz="1400" spc="-5" dirty="0" smtClean="0">
                <a:latin typeface="Arial"/>
                <a:cs typeface="Arial"/>
              </a:rPr>
              <a:t>ge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èd</a:t>
            </a:r>
            <a:r>
              <a:rPr sz="1400" spc="0" dirty="0" smtClean="0">
                <a:latin typeface="Arial"/>
                <a:cs typeface="Arial"/>
              </a:rPr>
              <a:t>it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bé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an</a:t>
            </a:r>
            <a:r>
              <a:rPr sz="1400" spc="0" dirty="0" smtClean="0">
                <a:latin typeface="Arial"/>
                <a:cs typeface="Arial"/>
              </a:rPr>
              <a:t>ar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ba</a:t>
            </a:r>
            <a:r>
              <a:rPr sz="1400" spc="0" dirty="0" smtClean="0">
                <a:latin typeface="Arial"/>
                <a:cs typeface="Arial"/>
              </a:rPr>
              <a:t>nc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ai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ng</a:t>
            </a:r>
            <a:r>
              <a:rPr sz="1400" spc="0" dirty="0" smtClean="0">
                <a:latin typeface="Arial"/>
                <a:cs typeface="Arial"/>
              </a:rPr>
              <a:t>re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-</a:t>
            </a:r>
            <a:r>
              <a:rPr sz="1400" spc="-25" dirty="0" smtClean="0">
                <a:latin typeface="Arial"/>
                <a:cs typeface="Arial"/>
              </a:rPr>
              <a:t>h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et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lliurar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m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 po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r-</a:t>
            </a:r>
            <a:r>
              <a:rPr sz="1400" spc="-15" dirty="0" smtClean="0">
                <a:latin typeface="Arial"/>
                <a:cs typeface="Arial"/>
              </a:rPr>
              <a:t>no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po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 ju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paga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6" action="ppaction://hlinksldjump"/>
              </a:rPr>
              <a:t>índ</a:t>
            </a:r>
            <a:r>
              <a:rPr sz="1500" u="heavy" spc="-75" dirty="0" smtClean="0">
                <a:solidFill>
                  <a:srgbClr val="0000FF"/>
                </a:solidFill>
                <a:latin typeface="Calibri"/>
                <a:cs typeface="Calibri"/>
                <a:hlinkClick r:id="rId6" action="ppaction://hlinksldjump"/>
              </a:rPr>
              <a:t>e</a:t>
            </a:r>
            <a:r>
              <a:rPr sz="1500" u="heavy" spc="0" dirty="0" smtClean="0">
                <a:solidFill>
                  <a:srgbClr val="0000FF"/>
                </a:solidFill>
                <a:latin typeface="Calibri"/>
                <a:cs typeface="Calibri"/>
                <a:hlinkClick r:id="rId6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46808" y="3720034"/>
            <a:ext cx="288020" cy="28802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29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3756" y="219011"/>
            <a:ext cx="4850765" cy="587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637790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85168" y="1012854"/>
            <a:ext cx="748030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Índex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25131" y="3246386"/>
            <a:ext cx="917448" cy="0"/>
          </a:xfrm>
          <a:custGeom>
            <a:avLst/>
            <a:gdLst/>
            <a:ahLst/>
            <a:cxnLst/>
            <a:rect l="l" t="t" r="r" b="b"/>
            <a:pathLst>
              <a:path w="917448">
                <a:moveTo>
                  <a:pt x="0" y="0"/>
                </a:moveTo>
                <a:lnTo>
                  <a:pt x="917447" y="0"/>
                </a:lnTo>
              </a:path>
            </a:pathLst>
          </a:custGeom>
          <a:ln w="14986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25131" y="4257304"/>
            <a:ext cx="769619" cy="0"/>
          </a:xfrm>
          <a:custGeom>
            <a:avLst/>
            <a:gdLst/>
            <a:ahLst/>
            <a:cxnLst/>
            <a:rect l="l" t="t" r="r" b="b"/>
            <a:pathLst>
              <a:path w="769619">
                <a:moveTo>
                  <a:pt x="0" y="0"/>
                </a:moveTo>
                <a:lnTo>
                  <a:pt x="769620" y="0"/>
                </a:lnTo>
              </a:path>
            </a:pathLst>
          </a:custGeom>
          <a:ln w="14986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044978"/>
              </p:ext>
            </p:extLst>
          </p:nvPr>
        </p:nvGraphicFramePr>
        <p:xfrm>
          <a:off x="1524000" y="1544077"/>
          <a:ext cx="7211759" cy="3916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7770"/>
                <a:gridCol w="4034929"/>
                <a:gridCol w="869060"/>
              </a:tblGrid>
              <a:tr h="370843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Àr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esc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ió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5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.</a:t>
                      </a:r>
                      <a:r>
                        <a:rPr sz="1400" u="heavy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 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Bequ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e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s</a:t>
                      </a:r>
                      <a:r>
                        <a:rPr sz="1400" u="heavy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/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Aj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u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t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78740" marR="114300" indent="0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btes </a:t>
                      </a:r>
                      <a:r>
                        <a:rPr sz="1200" spc="6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 smtClean="0">
                          <a:latin typeface="Arial"/>
                          <a:cs typeface="Arial"/>
                        </a:rPr>
                        <a:t>q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 </a:t>
                      </a:r>
                      <a:r>
                        <a:rPr sz="1200" spc="9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es </a:t>
                      </a:r>
                      <a:r>
                        <a:rPr sz="1200" spc="6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-3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 </a:t>
                      </a:r>
                      <a:r>
                        <a:rPr sz="1200" spc="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te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j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r </a:t>
                      </a:r>
                      <a:r>
                        <a:rPr sz="1200" spc="6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b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 </a:t>
                      </a:r>
                      <a:r>
                        <a:rPr sz="1200" spc="8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8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-65" dirty="0" smtClean="0">
                          <a:latin typeface="Arial"/>
                          <a:cs typeface="Arial"/>
                        </a:rPr>
                        <a:t>·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tu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 </a:t>
                      </a:r>
                      <a:r>
                        <a:rPr sz="1200" spc="5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i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l'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obte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ó</a:t>
                      </a:r>
                      <a:r>
                        <a:rPr sz="1200" spc="-8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q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ues</a:t>
                      </a:r>
                      <a:r>
                        <a:rPr sz="1200" spc="-7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i 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j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uts.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23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457197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6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.</a:t>
                      </a:r>
                      <a:r>
                        <a:rPr sz="1400" u="heavy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 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W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eb</a:t>
                      </a:r>
                      <a:r>
                        <a:rPr sz="1400" u="heavy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s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/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i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n</a:t>
                      </a:r>
                      <a:r>
                        <a:rPr sz="1400" u="heavy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t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ran</a:t>
                      </a:r>
                      <a:r>
                        <a:rPr sz="1400" u="heavy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e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t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s</a:t>
                      </a:r>
                      <a:r>
                        <a:rPr sz="1400" u="heavy" spc="-1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 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d’in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t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er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è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•Qu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nes</a:t>
                      </a:r>
                      <a:r>
                        <a:rPr sz="1200" spc="-6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són?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•Loca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z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ac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ó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25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26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640078">
                <a:tc>
                  <a:txBody>
                    <a:bodyPr/>
                    <a:lstStyle/>
                    <a:p>
                      <a:pPr marL="77470" marR="109220">
                        <a:lnSpc>
                          <a:spcPct val="100000"/>
                        </a:lnSpc>
                      </a:pP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7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. </a:t>
                      </a:r>
                      <a:r>
                        <a:rPr sz="1400" u="heavy" spc="-10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P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ro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c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e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s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s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o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s </a:t>
                      </a:r>
                      <a:r>
                        <a:rPr sz="1400" u="heavy" spc="-1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p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o</a:t>
                      </a:r>
                      <a:r>
                        <a:rPr sz="1400" u="heavy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st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e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ri</a:t>
                      </a:r>
                      <a:r>
                        <a:rPr sz="1400" u="heavy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o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rs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400" u="heavy" spc="-1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a</a:t>
                      </a:r>
                      <a:r>
                        <a:rPr sz="1400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la</a:t>
                      </a:r>
                      <a:r>
                        <a:rPr sz="1400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400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m</a:t>
                      </a:r>
                      <a:r>
                        <a:rPr sz="1400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a</a:t>
                      </a:r>
                      <a:r>
                        <a:rPr sz="1400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t</a:t>
                      </a:r>
                      <a:r>
                        <a:rPr sz="1400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r</a:t>
                      </a:r>
                      <a:r>
                        <a:rPr sz="1400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íc</a:t>
                      </a:r>
                      <a:r>
                        <a:rPr sz="1400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ula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78740" marR="77470" algn="just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10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ac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ó </a:t>
                      </a:r>
                      <a:r>
                        <a:rPr sz="1200" spc="-5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 </a:t>
                      </a:r>
                      <a:r>
                        <a:rPr sz="1200" spc="-9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35" dirty="0" smtClean="0">
                          <a:latin typeface="Arial"/>
                          <a:cs typeface="Arial"/>
                        </a:rPr>
                        <a:t>í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200" spc="-10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-4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 </a:t>
                      </a:r>
                      <a:r>
                        <a:rPr sz="1200" spc="-9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 </a:t>
                      </a:r>
                      <a:r>
                        <a:rPr sz="1200" spc="-1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ru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200" spc="-9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re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ú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9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9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la 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í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cu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a, </a:t>
                      </a:r>
                      <a:r>
                        <a:rPr sz="1200" spc="-1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as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ll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at </a:t>
                      </a:r>
                      <a:r>
                        <a:rPr sz="1200" spc="-1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’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40" dirty="0" smtClean="0">
                          <a:latin typeface="Arial"/>
                          <a:cs typeface="Arial"/>
                        </a:rPr>
                        <a:t>x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pe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nt, </a:t>
                      </a:r>
                      <a:r>
                        <a:rPr sz="1200" spc="-1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x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 </a:t>
                      </a:r>
                      <a:r>
                        <a:rPr sz="1200" spc="-1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de </a:t>
                      </a:r>
                      <a:r>
                        <a:rPr sz="1200" spc="-114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èd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ts de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lli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ecc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ó...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27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29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70838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8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.</a:t>
                      </a:r>
                      <a:r>
                        <a:rPr sz="1400" u="heavy" spc="-1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400" u="heavy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400" u="heavy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v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al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ua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ió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ó</a:t>
                      </a:r>
                      <a:r>
                        <a:rPr sz="12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 q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ua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li</a:t>
                      </a:r>
                      <a:r>
                        <a:rPr sz="1200" spc="25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ns,</a:t>
                      </a:r>
                      <a:r>
                        <a:rPr sz="1200" spc="-8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’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ó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30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34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518158">
                <a:tc>
                  <a:txBody>
                    <a:bodyPr/>
                    <a:lstStyle/>
                    <a:p>
                      <a:pPr marL="77470" marR="107950">
                        <a:lnSpc>
                          <a:spcPct val="100000"/>
                        </a:lnSpc>
                      </a:pP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9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.  </a:t>
                      </a:r>
                      <a:r>
                        <a:rPr sz="1400" u="heavy" spc="10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400" u="heavy" spc="-7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à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m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400" u="heavy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  </a:t>
                      </a:r>
                      <a:r>
                        <a:rPr sz="1400" u="heavy" spc="9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(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400" u="heavy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f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  </a:t>
                      </a:r>
                      <a:r>
                        <a:rPr sz="1400" u="heavy" spc="8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400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di</a:t>
                      </a:r>
                      <a:r>
                        <a:rPr sz="1400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</a:t>
                      </a:r>
                      <a:r>
                        <a:rPr sz="1400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lo</a:t>
                      </a:r>
                      <a:r>
                        <a:rPr sz="1400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m</a:t>
                      </a:r>
                      <a:r>
                        <a:rPr sz="1400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400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</a:t>
                      </a:r>
                      <a:r>
                        <a:rPr sz="1400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)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78740" marR="92075" indent="0">
                        <a:lnSpc>
                          <a:spcPct val="100000"/>
                        </a:lnSpc>
                        <a:tabLst>
                          <a:tab pos="1097915" algn="l"/>
                          <a:tab pos="2101215" algn="l"/>
                          <a:tab pos="2800350" algn="l"/>
                          <a:tab pos="3361054" algn="l"/>
                        </a:tabLst>
                      </a:pPr>
                      <a:r>
                        <a:rPr sz="1200" spc="-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10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ci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ó	a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dè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ca	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25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,	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g	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ons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6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econ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x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7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èd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ts</a:t>
                      </a:r>
                      <a:r>
                        <a:rPr sz="12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lli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ecc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ó...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35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731519">
                <a:tc>
                  <a:txBody>
                    <a:bodyPr/>
                    <a:lstStyle/>
                    <a:p>
                      <a:pPr marL="77470" marR="92710" algn="just">
                        <a:lnSpc>
                          <a:spcPct val="100000"/>
                        </a:lnSpc>
                        <a:tabLst>
                          <a:tab pos="741680" algn="l"/>
                          <a:tab pos="1266190" algn="l"/>
                          <a:tab pos="1995805" algn="l"/>
                        </a:tabLst>
                      </a:pPr>
                      <a:r>
                        <a:rPr sz="1400" u="heavy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1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0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. 	Pr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à</a:t>
                      </a:r>
                      <a:r>
                        <a:rPr sz="1400" u="heavy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c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t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iq</a:t>
                      </a:r>
                      <a:r>
                        <a:rPr sz="1400" u="heavy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u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s 	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en</a:t>
                      </a:r>
                      <a:r>
                        <a:rPr sz="1400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m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p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re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s</a:t>
                      </a:r>
                      <a:r>
                        <a:rPr sz="1400" u="heavy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a/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	E</a:t>
                      </a:r>
                      <a:r>
                        <a:rPr sz="1400" u="heavy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x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pe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ri</a:t>
                      </a:r>
                      <a:r>
                        <a:rPr sz="1400" u="heavy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è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n</a:t>
                      </a:r>
                      <a:r>
                        <a:rPr sz="1400" u="heavy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c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i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a</a:t>
                      </a:r>
                      <a:r>
                        <a:rPr sz="1400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pr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o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f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</a:t>
                      </a:r>
                      <a:r>
                        <a:rPr sz="1400" u="heavy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ss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i</a:t>
                      </a:r>
                      <a:r>
                        <a:rPr sz="1400" u="heavy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ona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l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a,</a:t>
                      </a:r>
                      <a:r>
                        <a:rPr sz="1200" spc="-7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con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en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s,</a:t>
                      </a:r>
                      <a:r>
                        <a:rPr sz="12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econe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x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en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t...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38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41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70837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u="heavy" spc="-1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11</a:t>
                      </a:r>
                      <a:r>
                        <a:rPr sz="1400" u="heavy" spc="-3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.</a:t>
                      </a:r>
                      <a:r>
                        <a:rPr sz="1400" u="heavy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TFC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/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P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FC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/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P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F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G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/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P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F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M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Insc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pc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ó,</a:t>
                      </a:r>
                      <a:r>
                        <a:rPr sz="1200" spc="-7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í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cu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a,</a:t>
                      </a:r>
                      <a:r>
                        <a:rPr sz="12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spc="25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8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a...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42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44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107341" y="1012854"/>
            <a:ext cx="1597025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18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1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valuaci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ó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12747" y="5230367"/>
            <a:ext cx="7476740" cy="10119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7660" y="5301208"/>
            <a:ext cx="7200798" cy="864095"/>
          </a:xfrm>
          <a:custGeom>
            <a:avLst/>
            <a:gdLst/>
            <a:ahLst/>
            <a:cxnLst/>
            <a:rect l="l" t="t" r="r" b="b"/>
            <a:pathLst>
              <a:path w="7200798" h="864095">
                <a:moveTo>
                  <a:pt x="7200798" y="864095"/>
                </a:moveTo>
                <a:lnTo>
                  <a:pt x="0" y="864095"/>
                </a:lnTo>
                <a:lnTo>
                  <a:pt x="0" y="0"/>
                </a:lnTo>
                <a:lnTo>
                  <a:pt x="7200798" y="0"/>
                </a:lnTo>
                <a:lnTo>
                  <a:pt x="7200798" y="864095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218817" y="5309582"/>
            <a:ext cx="3918585" cy="833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13335" algn="ctr">
              <a:lnSpc>
                <a:spcPct val="100000"/>
              </a:lnSpc>
            </a:pPr>
            <a:r>
              <a:rPr sz="1800" spc="-3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ó?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mb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8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a: 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bl.ofi</a:t>
            </a:r>
            <a:r>
              <a:rPr sz="1800" b="1" u="heavy" spc="-1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.do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-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@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up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du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53168" y="509049"/>
            <a:ext cx="3390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ini</a:t>
            </a:r>
            <a:r>
              <a:rPr sz="15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ci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425180" y="6429183"/>
            <a:ext cx="17780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8B8B8B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602654"/>
              </p:ext>
            </p:extLst>
          </p:nvPr>
        </p:nvGraphicFramePr>
        <p:xfrm>
          <a:off x="1534961" y="1544085"/>
          <a:ext cx="7200799" cy="16509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4"/>
                <a:gridCol w="864095"/>
              </a:tblGrid>
              <a:tr h="370841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gunt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4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800" b="1" spc="-2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8740" marR="13081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Què </a:t>
                      </a:r>
                      <a:r>
                        <a:rPr sz="1200" u="sng" spc="-1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b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te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 </a:t>
                      </a:r>
                      <a:r>
                        <a:rPr sz="1200" u="sng" spc="-1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 </a:t>
                      </a:r>
                      <a:r>
                        <a:rPr sz="1200" u="sng" spc="-1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ac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ó </a:t>
                      </a:r>
                      <a:r>
                        <a:rPr sz="1200" u="sng" spc="-1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el </a:t>
                      </a:r>
                      <a:r>
                        <a:rPr sz="1200" u="sng" spc="-1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nt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una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q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f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ic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ió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de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su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ns </a:t>
                      </a:r>
                      <a:r>
                        <a:rPr sz="1200" u="sng" spc="-1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b </a:t>
                      </a:r>
                      <a:r>
                        <a:rPr sz="1200" u="sng" spc="-1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ota</a:t>
                      </a:r>
                      <a:r>
                        <a:rPr sz="1200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nu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è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ca</a:t>
                      </a:r>
                      <a:r>
                        <a:rPr sz="1200" u="sng" spc="-10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g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ual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supe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or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4, on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puc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obar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la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’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ó?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31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4321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om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he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f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er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per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·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tar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una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v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ió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li</a:t>
                      </a:r>
                      <a:r>
                        <a:rPr sz="1200" u="sng" spc="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f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32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4317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On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es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pub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l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i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u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en</a:t>
                      </a:r>
                      <a:r>
                        <a:rPr sz="1200" u="sng" spc="-9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es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ua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li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f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cac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on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s?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33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4317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He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estat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dec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r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at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NO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AP</a:t>
                      </a:r>
                      <a:r>
                        <a:rPr sz="1200" u="sng" spc="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T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E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i 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l so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l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·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li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c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tar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un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uad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ri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est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e</a:t>
                      </a:r>
                      <a:r>
                        <a:rPr sz="1200" u="sng" spc="-9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add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ona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.</a:t>
                      </a:r>
                      <a:r>
                        <a:rPr sz="1200" u="sng" spc="-7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Què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he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f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r?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34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96300" y="5531383"/>
            <a:ext cx="79248" cy="329184"/>
          </a:xfrm>
          <a:custGeom>
            <a:avLst/>
            <a:gdLst/>
            <a:ahLst/>
            <a:cxnLst/>
            <a:rect l="l" t="t" r="r" b="b"/>
            <a:pathLst>
              <a:path w="79248" h="329184">
                <a:moveTo>
                  <a:pt x="0" y="0"/>
                </a:moveTo>
                <a:lnTo>
                  <a:pt x="79248" y="0"/>
                </a:lnTo>
                <a:lnTo>
                  <a:pt x="79248" y="329183"/>
                </a:lnTo>
                <a:lnTo>
                  <a:pt x="0" y="3291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25894" y="1012854"/>
            <a:ext cx="7116445" cy="42487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18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1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valuaci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ó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2"/>
              </a:spcBef>
            </a:pPr>
            <a:endParaRPr sz="9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355600" marR="121285" indent="-343535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Què</a:t>
            </a:r>
            <a:r>
              <a:rPr sz="1800" b="1" spc="-4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upo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obt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nir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la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90" dirty="0" smtClean="0">
                <a:latin typeface="Arial"/>
                <a:cs typeface="Arial"/>
              </a:rPr>
              <a:t>v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lo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ac</a:t>
            </a:r>
            <a:r>
              <a:rPr sz="1800" b="1" spc="0" dirty="0" smtClean="0">
                <a:latin typeface="Arial"/>
                <a:cs typeface="Arial"/>
              </a:rPr>
              <a:t>ió</a:t>
            </a:r>
            <a:r>
              <a:rPr sz="1800" b="1" spc="9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ndi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nt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una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qu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lifi</a:t>
            </a:r>
            <a:r>
              <a:rPr sz="1800" b="1" spc="-20" dirty="0" smtClean="0">
                <a:latin typeface="Arial"/>
                <a:cs typeface="Arial"/>
              </a:rPr>
              <a:t>cac</a:t>
            </a:r>
            <a:r>
              <a:rPr sz="1800" b="1" spc="0" dirty="0" smtClean="0">
                <a:latin typeface="Arial"/>
                <a:cs typeface="Arial"/>
              </a:rPr>
              <a:t>ió de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u</a:t>
            </a:r>
            <a:r>
              <a:rPr sz="1800" b="1" spc="-1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ns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0" dirty="0" smtClean="0">
                <a:latin typeface="Arial"/>
                <a:cs typeface="Arial"/>
              </a:rPr>
              <a:t>b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nota</a:t>
            </a:r>
            <a:r>
              <a:rPr sz="1800" b="1" spc="-3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nu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10" dirty="0" smtClean="0">
                <a:latin typeface="Arial"/>
                <a:cs typeface="Arial"/>
              </a:rPr>
              <a:t>è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1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igu</a:t>
            </a:r>
            <a:r>
              <a:rPr sz="1800" b="1" spc="-5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20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up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ior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4</a:t>
            </a:r>
            <a:r>
              <a:rPr sz="1800" b="1" spc="0" dirty="0" smtClean="0">
                <a:latin typeface="Arial"/>
                <a:cs typeface="Arial"/>
              </a:rPr>
              <a:t>,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on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puc 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ob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la</a:t>
            </a:r>
            <a:r>
              <a:rPr sz="1800" b="1" spc="-5" dirty="0" smtClean="0">
                <a:latin typeface="Arial"/>
                <a:cs typeface="Arial"/>
              </a:rPr>
              <a:t> N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5" dirty="0" smtClean="0">
                <a:latin typeface="Arial"/>
                <a:cs typeface="Arial"/>
              </a:rPr>
              <a:t>rm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ti</a:t>
            </a:r>
            <a:r>
              <a:rPr sz="1800" b="1" spc="-90" dirty="0" smtClean="0">
                <a:latin typeface="Arial"/>
                <a:cs typeface="Arial"/>
              </a:rPr>
              <a:t>v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8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d’</a:t>
            </a:r>
            <a:r>
              <a:rPr sz="1800" b="1" spc="-220" dirty="0" smtClean="0">
                <a:latin typeface="Arial"/>
                <a:cs typeface="Arial"/>
              </a:rPr>
              <a:t>A</a:t>
            </a:r>
            <a:r>
              <a:rPr sz="1800" b="1" spc="-55" dirty="0" smtClean="0">
                <a:latin typeface="Arial"/>
                <a:cs typeface="Arial"/>
              </a:rPr>
              <a:t>v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lu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ió?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355600" marR="626745" indent="-343535">
              <a:lnSpc>
                <a:spcPct val="100000"/>
              </a:lnSpc>
            </a:pPr>
            <a:r>
              <a:rPr sz="1400" spc="-20" dirty="0" smtClean="0">
                <a:latin typeface="Arial"/>
                <a:cs typeface="Arial"/>
              </a:rPr>
              <a:t>D</a:t>
            </a:r>
            <a:r>
              <a:rPr sz="1400" spc="-5" dirty="0" smtClean="0">
                <a:latin typeface="Arial"/>
                <a:cs typeface="Arial"/>
              </a:rPr>
              <a:t>epen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0" dirty="0" smtClean="0">
                <a:latin typeface="Arial"/>
                <a:cs typeface="Arial"/>
              </a:rPr>
              <a:t>ls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gu</a:t>
            </a:r>
            <a:r>
              <a:rPr sz="1400" spc="0" dirty="0" smtClean="0">
                <a:latin typeface="Arial"/>
                <a:cs typeface="Arial"/>
              </a:rPr>
              <a:t>is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ur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ha</a:t>
            </a:r>
            <a:r>
              <a:rPr sz="1400" spc="0" dirty="0" smtClean="0">
                <a:latin typeface="Arial"/>
                <a:cs typeface="Arial"/>
              </a:rPr>
              <a:t>ur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ir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en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els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egü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eri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300"/>
              </a:lnSpc>
              <a:spcBef>
                <a:spcPts val="87"/>
              </a:spcBef>
            </a:pPr>
            <a:endParaRPr sz="1300" dirty="0"/>
          </a:p>
          <a:p>
            <a:pPr marL="355600" marR="887094" indent="-34290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l’ESAB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h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:/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/</a:t>
            </a:r>
            <a:r>
              <a:rPr sz="1400" u="heavy" spc="-4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ww</a:t>
            </a:r>
            <a:r>
              <a:rPr sz="1400" u="heavy" spc="-19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w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.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ab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.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u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.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d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u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/</a:t>
            </a:r>
            <a:r>
              <a:rPr sz="1400" spc="-10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urs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ct</a:t>
            </a:r>
            <a:r>
              <a:rPr sz="1400" spc="-5" dirty="0" smtClean="0">
                <a:latin typeface="Arial"/>
                <a:cs typeface="Arial"/>
              </a:rPr>
              <a:t>ua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-2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es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 a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50" dirty="0" smtClean="0">
                <a:latin typeface="Arial"/>
                <a:cs typeface="Arial"/>
              </a:rPr>
              <a:t>A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Gr</a:t>
            </a:r>
            <a:r>
              <a:rPr sz="1400" spc="-5" dirty="0" smtClean="0">
                <a:latin typeface="Arial"/>
                <a:cs typeface="Arial"/>
              </a:rPr>
              <a:t>au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en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gin</a:t>
            </a:r>
            <a:r>
              <a:rPr sz="1400" spc="-45" dirty="0" smtClean="0">
                <a:latin typeface="Arial"/>
                <a:cs typeface="Arial"/>
              </a:rPr>
              <a:t>y</a:t>
            </a:r>
            <a:r>
              <a:rPr sz="1400" spc="0" dirty="0" smtClean="0">
                <a:latin typeface="Arial"/>
                <a:cs typeface="Arial"/>
              </a:rPr>
              <a:t>eria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Bi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endParaRPr sz="1400" dirty="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spcBef>
                <a:spcPts val="310"/>
              </a:spcBef>
              <a:buClr>
                <a:srgbClr val="0000FF"/>
              </a:buClr>
              <a:buFont typeface="Arial"/>
              <a:buChar char="•"/>
              <a:tabLst>
                <a:tab pos="756285" algn="l"/>
              </a:tabLst>
            </a:pPr>
            <a:r>
              <a:rPr sz="1400" u="heavy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Gr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au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</a:t>
            </a:r>
            <a:r>
              <a:rPr sz="1400" u="heavy" spc="-8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en</a:t>
            </a:r>
            <a:r>
              <a:rPr sz="1400" u="heavy" spc="-3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En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gin</a:t>
            </a:r>
            <a:r>
              <a:rPr sz="1400" u="heavy" spc="-4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y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eria</a:t>
            </a:r>
            <a:r>
              <a:rPr sz="1400" u="heavy" spc="-5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de</a:t>
            </a:r>
            <a:r>
              <a:rPr sz="1400" u="heavy" spc="-3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Bi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o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i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m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</a:t>
            </a:r>
            <a:r>
              <a:rPr sz="1400" u="heavy" spc="-7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(ESAB)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buClr>
                <a:srgbClr val="0000FF"/>
              </a:buClr>
              <a:buFont typeface="Arial"/>
              <a:buChar char="•"/>
            </a:pPr>
            <a:endParaRPr sz="1000" dirty="0"/>
          </a:p>
          <a:p>
            <a:pPr>
              <a:lnSpc>
                <a:spcPts val="1300"/>
              </a:lnSpc>
              <a:spcBef>
                <a:spcPts val="88"/>
              </a:spcBef>
              <a:buClr>
                <a:srgbClr val="0000FF"/>
              </a:buClr>
              <a:buFont typeface="Arial"/>
              <a:buChar char="•"/>
            </a:pPr>
            <a:endParaRPr sz="1300" dirty="0"/>
          </a:p>
          <a:p>
            <a:pPr marL="12700"/>
            <a:r>
              <a:rPr sz="140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l’EE</a:t>
            </a:r>
            <a:r>
              <a:rPr sz="1400" spc="-23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AC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lang="ca-ES" sz="1400" u="heavy" spc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http://eetac.upc.edu/ca</a:t>
            </a:r>
            <a:r>
              <a:rPr sz="1400" spc="5" smtClean="0">
                <a:latin typeface="Wingdings"/>
                <a:cs typeface="Wingdings"/>
              </a:rPr>
              <a:t></a:t>
            </a:r>
            <a:r>
              <a:rPr lang="es-ES" sz="1400" spc="0" dirty="0" err="1" smtClean="0">
                <a:latin typeface="Arial"/>
                <a:cs typeface="Arial"/>
              </a:rPr>
              <a:t>L’escola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lang="es-ES" sz="1400" dirty="0" err="1">
                <a:latin typeface="Arial"/>
                <a:cs typeface="Arial"/>
              </a:rPr>
              <a:t>Legislació</a:t>
            </a:r>
            <a:r>
              <a:rPr lang="es-ES" sz="1400" dirty="0">
                <a:latin typeface="Arial"/>
                <a:cs typeface="Arial"/>
              </a:rPr>
              <a:t> i </a:t>
            </a:r>
            <a:r>
              <a:rPr lang="es-ES" sz="1400" dirty="0" err="1">
                <a:latin typeface="Arial"/>
                <a:cs typeface="Arial"/>
              </a:rPr>
              <a:t>Normatives</a:t>
            </a:r>
            <a:endParaRPr lang="es-ES"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20" dirty="0" err="1" smtClean="0">
                <a:latin typeface="Arial"/>
                <a:cs typeface="Arial"/>
              </a:rPr>
              <a:t>N</a:t>
            </a:r>
            <a:r>
              <a:rPr sz="1400" spc="0" dirty="0" err="1" smtClean="0">
                <a:latin typeface="Arial"/>
                <a:cs typeface="Arial"/>
              </a:rPr>
              <a:t>or</a:t>
            </a:r>
            <a:r>
              <a:rPr sz="1400" spc="-20" dirty="0" err="1" smtClean="0">
                <a:latin typeface="Arial"/>
                <a:cs typeface="Arial"/>
              </a:rPr>
              <a:t>m</a:t>
            </a:r>
            <a:r>
              <a:rPr sz="1400" spc="0" dirty="0" err="1" smtClean="0">
                <a:latin typeface="Arial"/>
                <a:cs typeface="Arial"/>
              </a:rPr>
              <a:t>a</a:t>
            </a:r>
            <a:r>
              <a:rPr sz="1400" spc="5" dirty="0" err="1" smtClean="0">
                <a:latin typeface="Arial"/>
                <a:cs typeface="Arial"/>
              </a:rPr>
              <a:t>t</a:t>
            </a:r>
            <a:r>
              <a:rPr sz="1400" spc="0" dirty="0" err="1" smtClean="0">
                <a:latin typeface="Arial"/>
                <a:cs typeface="Arial"/>
              </a:rPr>
              <a:t>i</a:t>
            </a:r>
            <a:r>
              <a:rPr sz="1400" spc="-45" dirty="0" err="1" smtClean="0">
                <a:latin typeface="Arial"/>
                <a:cs typeface="Arial"/>
              </a:rPr>
              <a:t>v</a:t>
            </a:r>
            <a:r>
              <a:rPr sz="1400" spc="0" dirty="0" err="1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lang="es-ES" sz="1400" spc="0" dirty="0" smtClean="0">
                <a:latin typeface="Arial"/>
                <a:cs typeface="Arial"/>
              </a:rPr>
              <a:t>el </a:t>
            </a:r>
            <a:r>
              <a:rPr lang="es-ES" sz="1400" spc="0" dirty="0" err="1" smtClean="0">
                <a:latin typeface="Arial"/>
                <a:cs typeface="Arial"/>
              </a:rPr>
              <a:t>treball</a:t>
            </a:r>
            <a:r>
              <a:rPr lang="es-ES" sz="1400" spc="0" dirty="0" smtClean="0">
                <a:latin typeface="Arial"/>
                <a:cs typeface="Arial"/>
              </a:rPr>
              <a:t> de Fi de Grau  (TFG) a </a:t>
            </a:r>
            <a:r>
              <a:rPr lang="es-ES" sz="1400" spc="0" dirty="0" err="1" smtClean="0">
                <a:latin typeface="Arial"/>
                <a:cs typeface="Arial"/>
              </a:rPr>
              <a:t>l’EETAC</a:t>
            </a:r>
            <a:r>
              <a:rPr lang="es-ES" sz="1400" spc="0" dirty="0" smtClean="0"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spcBef>
                <a:spcPts val="240"/>
              </a:spcBef>
              <a:buClr>
                <a:srgbClr val="0000FF"/>
              </a:buClr>
              <a:buFont typeface="Arial"/>
              <a:buChar char="•"/>
              <a:tabLst>
                <a:tab pos="756285" algn="l"/>
              </a:tabLst>
            </a:pPr>
            <a:r>
              <a:rPr sz="1400" u="heavy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Gr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au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s</a:t>
            </a:r>
            <a:r>
              <a:rPr sz="1400" u="heavy" spc="-8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en</a:t>
            </a:r>
            <a:r>
              <a:rPr sz="1400" u="heavy" spc="-8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 </a:t>
            </a:r>
            <a:r>
              <a:rPr sz="1400" u="heavy" spc="-33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el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e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o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m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un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i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c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a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ió</a:t>
            </a:r>
            <a:r>
              <a:rPr sz="1400" u="heavy" spc="-10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i</a:t>
            </a:r>
            <a:r>
              <a:rPr sz="1400" u="heavy" spc="-15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A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e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r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o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n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à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u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i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a</a:t>
            </a:r>
            <a:r>
              <a:rPr sz="1400" u="heavy" spc="-9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(EE</a:t>
            </a:r>
            <a:r>
              <a:rPr sz="1400" u="heavy" spc="-23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A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)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9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9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9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31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9596" y="987540"/>
            <a:ext cx="7623044" cy="425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25182" y="1012854"/>
            <a:ext cx="7116445" cy="3220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18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1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valuaci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ó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2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3970">
              <a:lnSpc>
                <a:spcPct val="100000"/>
              </a:lnSpc>
            </a:pPr>
            <a:r>
              <a:rPr sz="1800" b="1" spc="-5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om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he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f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 </a:t>
            </a:r>
            <a:r>
              <a:rPr sz="1800" b="1" spc="-1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ol</a:t>
            </a:r>
            <a:r>
              <a:rPr sz="1800" b="1" spc="-100" dirty="0" smtClean="0">
                <a:latin typeface="Arial"/>
                <a:cs typeface="Arial"/>
              </a:rPr>
              <a:t>·</a:t>
            </a:r>
            <a:r>
              <a:rPr sz="1800" b="1" spc="0" dirty="0" smtClean="0">
                <a:latin typeface="Arial"/>
                <a:cs typeface="Arial"/>
              </a:rPr>
              <a:t>li</a:t>
            </a:r>
            <a:r>
              <a:rPr sz="1800" b="1" spc="-1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it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-4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una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90" dirty="0" smtClean="0">
                <a:latin typeface="Arial"/>
                <a:cs typeface="Arial"/>
              </a:rPr>
              <a:t>v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ió</a:t>
            </a:r>
            <a:r>
              <a:rPr sz="1800" b="1" spc="7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qu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lifi</a:t>
            </a:r>
            <a:r>
              <a:rPr sz="1800" b="1" spc="-20" dirty="0" smtClean="0">
                <a:latin typeface="Arial"/>
                <a:cs typeface="Arial"/>
              </a:rPr>
              <a:t>cac</a:t>
            </a:r>
            <a:r>
              <a:rPr sz="1800" b="1" spc="0" dirty="0" smtClean="0">
                <a:latin typeface="Arial"/>
                <a:cs typeface="Arial"/>
              </a:rPr>
              <a:t>ion</a:t>
            </a:r>
            <a:r>
              <a:rPr sz="1800" b="1" spc="-20" dirty="0" smtClean="0">
                <a:latin typeface="Arial"/>
                <a:cs typeface="Arial"/>
              </a:rPr>
              <a:t>s?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5"/>
              </a:spcBef>
            </a:pPr>
            <a:endParaRPr sz="1100"/>
          </a:p>
          <a:p>
            <a:pPr marL="1397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Si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an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l’EE</a:t>
            </a:r>
            <a:r>
              <a:rPr sz="1400" spc="-23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oba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egüe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lla</a:t>
            </a:r>
            <a:r>
              <a:rPr sz="1400" spc="5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356870" marR="523875" indent="-344805">
              <a:lnSpc>
                <a:spcPct val="100299"/>
              </a:lnSpc>
              <a:spcBef>
                <a:spcPts val="280"/>
              </a:spcBef>
            </a:pPr>
            <a:r>
              <a:rPr sz="1400" u="heavy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P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o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r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l</a:t>
            </a:r>
            <a:r>
              <a:rPr sz="1400" u="heavy" spc="-7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BL</a:t>
            </a:r>
            <a:r>
              <a:rPr sz="1400" spc="-10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h</a:t>
            </a:r>
            <a:r>
              <a:rPr sz="1400" spc="5" dirty="0" smtClean="0">
                <a:latin typeface="Arial"/>
                <a:cs typeface="Arial"/>
              </a:rPr>
              <a:t>tt</a:t>
            </a:r>
            <a:r>
              <a:rPr sz="1400" spc="-5" dirty="0" smtClean="0">
                <a:latin typeface="Arial"/>
                <a:cs typeface="Arial"/>
              </a:rPr>
              <a:t>p</a:t>
            </a:r>
            <a:r>
              <a:rPr sz="1400" spc="5" dirty="0" smtClean="0">
                <a:latin typeface="Arial"/>
                <a:cs typeface="Arial"/>
              </a:rPr>
              <a:t>s:/</a:t>
            </a:r>
            <a:r>
              <a:rPr sz="1400" spc="-20" dirty="0" smtClean="0">
                <a:latin typeface="Arial"/>
                <a:cs typeface="Arial"/>
              </a:rPr>
              <a:t>/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b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5" dirty="0" smtClean="0">
                <a:latin typeface="Arial"/>
                <a:cs typeface="Arial"/>
              </a:rPr>
              <a:t>.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0" dirty="0" smtClean="0">
                <a:latin typeface="Arial"/>
                <a:cs typeface="Arial"/>
              </a:rPr>
              <a:t>.</a:t>
            </a:r>
            <a:r>
              <a:rPr sz="1400" spc="-15" dirty="0" smtClean="0">
                <a:latin typeface="Arial"/>
                <a:cs typeface="Arial"/>
              </a:rPr>
              <a:t>ed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/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Els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eis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ad</a:t>
            </a:r>
            <a:r>
              <a:rPr sz="1400" spc="0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no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no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;</a:t>
            </a:r>
            <a:r>
              <a:rPr sz="1400" spc="-220" dirty="0" smtClean="0">
                <a:latin typeface="Arial"/>
                <a:cs typeface="Arial"/>
              </a:rPr>
              <a:t> </a:t>
            </a:r>
            <a:r>
              <a:rPr sz="1400" spc="-50" dirty="0" smtClean="0">
                <a:latin typeface="Arial"/>
                <a:cs typeface="Arial"/>
              </a:rPr>
              <a:t>A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ula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2.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les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ali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on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 </a:t>
            </a:r>
            <a:r>
              <a:rPr sz="1400" spc="-114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rela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na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pr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és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d'a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5" dirty="0" smtClean="0">
                <a:latin typeface="Arial"/>
                <a:cs typeface="Arial"/>
              </a:rPr>
              <a:t>uac</a:t>
            </a:r>
            <a:r>
              <a:rPr sz="1400" spc="0" dirty="0" smtClean="0">
                <a:latin typeface="Arial"/>
                <a:cs typeface="Arial"/>
              </a:rPr>
              <a:t>ió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/>
          </a:p>
          <a:p>
            <a:pPr marL="1397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Si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an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l’ESAB,</a:t>
            </a:r>
            <a:r>
              <a:rPr sz="1400" spc="-5" dirty="0" smtClean="0">
                <a:latin typeface="Arial"/>
                <a:cs typeface="Arial"/>
              </a:rPr>
              <a:t> po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oba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egü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lla</a:t>
            </a:r>
            <a:r>
              <a:rPr sz="1400" spc="5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356870" marR="523240" indent="-344805">
              <a:lnSpc>
                <a:spcPct val="100400"/>
              </a:lnSpc>
              <a:spcBef>
                <a:spcPts val="280"/>
              </a:spcBef>
            </a:pPr>
            <a:r>
              <a:rPr sz="1400" u="heavy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r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l</a:t>
            </a:r>
            <a:r>
              <a:rPr sz="1400" u="heavy" spc="-7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BL</a:t>
            </a:r>
            <a:r>
              <a:rPr sz="1400" spc="-114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h</a:t>
            </a:r>
            <a:r>
              <a:rPr sz="1400" spc="5" dirty="0" smtClean="0">
                <a:latin typeface="Arial"/>
                <a:cs typeface="Arial"/>
              </a:rPr>
              <a:t>tt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5" dirty="0" smtClean="0">
                <a:latin typeface="Arial"/>
                <a:cs typeface="Arial"/>
              </a:rPr>
              <a:t>s:/</a:t>
            </a:r>
            <a:r>
              <a:rPr sz="1400" spc="-10" dirty="0" smtClean="0">
                <a:latin typeface="Arial"/>
                <a:cs typeface="Arial"/>
              </a:rPr>
              <a:t>/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b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5" dirty="0" smtClean="0">
                <a:latin typeface="Arial"/>
                <a:cs typeface="Arial"/>
              </a:rPr>
              <a:t>.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20" dirty="0" smtClean="0">
                <a:latin typeface="Arial"/>
                <a:cs typeface="Arial"/>
              </a:rPr>
              <a:t>.</a:t>
            </a:r>
            <a:r>
              <a:rPr sz="1400" spc="-15" dirty="0" smtClean="0">
                <a:latin typeface="Arial"/>
                <a:cs typeface="Arial"/>
              </a:rPr>
              <a:t>edu</a:t>
            </a:r>
            <a:r>
              <a:rPr sz="1400" spc="0" dirty="0" smtClean="0">
                <a:latin typeface="Arial"/>
                <a:cs typeface="Arial"/>
              </a:rPr>
              <a:t>/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Els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eis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 t</a:t>
            </a:r>
            <a:r>
              <a:rPr sz="1400" spc="0" dirty="0" smtClean="0">
                <a:latin typeface="Arial"/>
                <a:cs typeface="Arial"/>
              </a:rPr>
              <a:t>rà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ad</a:t>
            </a:r>
            <a:r>
              <a:rPr sz="1400" spc="-15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no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no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;</a:t>
            </a:r>
            <a:r>
              <a:rPr sz="1400" spc="-220" dirty="0" smtClean="0">
                <a:latin typeface="Arial"/>
                <a:cs typeface="Arial"/>
              </a:rPr>
              <a:t> </a:t>
            </a:r>
            <a:r>
              <a:rPr sz="1400" spc="-50" dirty="0" smtClean="0">
                <a:latin typeface="Arial"/>
                <a:cs typeface="Arial"/>
              </a:rPr>
              <a:t>A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íc</a:t>
            </a:r>
            <a:r>
              <a:rPr sz="1400" spc="0" dirty="0" smtClean="0">
                <a:latin typeface="Arial"/>
                <a:cs typeface="Arial"/>
              </a:rPr>
              <a:t>ula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2.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les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ali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on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 </a:t>
            </a:r>
            <a:r>
              <a:rPr sz="1400" spc="-114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rela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na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pr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és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d'a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5" dirty="0" smtClean="0">
                <a:latin typeface="Arial"/>
                <a:cs typeface="Arial"/>
              </a:rPr>
              <a:t>uac</a:t>
            </a:r>
            <a:r>
              <a:rPr sz="1400" spc="0" dirty="0" smtClean="0">
                <a:latin typeface="Arial"/>
                <a:cs typeface="Arial"/>
              </a:rPr>
              <a:t>ió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7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7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7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32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9596" y="987540"/>
            <a:ext cx="7623044" cy="425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25894" y="1012854"/>
            <a:ext cx="7116445" cy="1345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18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1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valuaci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ó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2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On</a:t>
            </a:r>
            <a:r>
              <a:rPr sz="1800" b="1" spc="-3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s</a:t>
            </a:r>
            <a:r>
              <a:rPr sz="1800" b="1" spc="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publiqu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-5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s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qu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lifi</a:t>
            </a:r>
            <a:r>
              <a:rPr sz="1800" b="1" spc="-20" dirty="0" smtClean="0">
                <a:latin typeface="Arial"/>
                <a:cs typeface="Arial"/>
              </a:rPr>
              <a:t>cac</a:t>
            </a:r>
            <a:r>
              <a:rPr sz="1800" b="1" spc="0" dirty="0" smtClean="0">
                <a:latin typeface="Arial"/>
                <a:cs typeface="Arial"/>
              </a:rPr>
              <a:t>ion</a:t>
            </a:r>
            <a:r>
              <a:rPr sz="1800" b="1" spc="-20" dirty="0" smtClean="0">
                <a:latin typeface="Arial"/>
                <a:cs typeface="Arial"/>
              </a:rPr>
              <a:t>s?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-114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oba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às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les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ali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eu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N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e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àr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e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6" action="ppaction://hlinksldjump"/>
              </a:rPr>
              <a:t>índ</a:t>
            </a:r>
            <a:r>
              <a:rPr sz="1500" u="heavy" spc="-75" dirty="0" smtClean="0">
                <a:solidFill>
                  <a:srgbClr val="0000FF"/>
                </a:solidFill>
                <a:latin typeface="Calibri"/>
                <a:cs typeface="Calibri"/>
                <a:hlinkClick r:id="rId6" action="ppaction://hlinksldjump"/>
              </a:rPr>
              <a:t>e</a:t>
            </a:r>
            <a:r>
              <a:rPr sz="1500" u="heavy" spc="0" dirty="0" smtClean="0">
                <a:solidFill>
                  <a:srgbClr val="0000FF"/>
                </a:solidFill>
                <a:latin typeface="Calibri"/>
                <a:cs typeface="Calibri"/>
                <a:hlinkClick r:id="rId6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33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894" y="1514758"/>
            <a:ext cx="7043420" cy="3088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6510" indent="-342900">
              <a:lnSpc>
                <a:spcPct val="100000"/>
              </a:lnSpc>
              <a:tabLst>
                <a:tab pos="434340" algn="l"/>
                <a:tab pos="1097280" algn="l"/>
                <a:tab pos="2105025" algn="l"/>
                <a:tab pos="2581910" algn="l"/>
                <a:tab pos="3319779" algn="l"/>
                <a:tab pos="3516629" algn="l"/>
                <a:tab pos="4037329" algn="l"/>
                <a:tab pos="5170805" algn="l"/>
                <a:tab pos="5582285" algn="l"/>
              </a:tabLst>
            </a:pPr>
            <a:r>
              <a:rPr sz="1800" b="1" spc="-5" dirty="0" smtClean="0">
                <a:latin typeface="Arial"/>
                <a:cs typeface="Arial"/>
              </a:rPr>
              <a:t>H</a:t>
            </a:r>
            <a:r>
              <a:rPr sz="1800" b="1" spc="0" dirty="0" smtClean="0">
                <a:latin typeface="Arial"/>
                <a:cs typeface="Arial"/>
              </a:rPr>
              <a:t>e		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	d</a:t>
            </a:r>
            <a:r>
              <a:rPr sz="1800" b="1" spc="-20" dirty="0" smtClean="0">
                <a:latin typeface="Arial"/>
                <a:cs typeface="Arial"/>
              </a:rPr>
              <a:t>ec</a:t>
            </a:r>
            <a:r>
              <a:rPr sz="1800" b="1" spc="10" dirty="0" smtClean="0">
                <a:latin typeface="Arial"/>
                <a:cs typeface="Arial"/>
              </a:rPr>
              <a:t>l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	</a:t>
            </a:r>
            <a:r>
              <a:rPr sz="1800" b="1" spc="-5" dirty="0" smtClean="0">
                <a:latin typeface="Arial"/>
                <a:cs typeface="Arial"/>
              </a:rPr>
              <a:t>N</a:t>
            </a:r>
            <a:r>
              <a:rPr sz="1800" b="1" spc="0" dirty="0" smtClean="0">
                <a:latin typeface="Arial"/>
                <a:cs typeface="Arial"/>
              </a:rPr>
              <a:t>O	</a:t>
            </a:r>
            <a:r>
              <a:rPr sz="1800" b="1" spc="-9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15" dirty="0" smtClean="0">
                <a:latin typeface="Arial"/>
                <a:cs typeface="Arial"/>
              </a:rPr>
              <a:t>T</a:t>
            </a:r>
            <a:r>
              <a:rPr sz="1800" b="1" spc="0" dirty="0" smtClean="0">
                <a:latin typeface="Arial"/>
                <a:cs typeface="Arial"/>
              </a:rPr>
              <a:t>E	i	</a:t>
            </a:r>
            <a:r>
              <a:rPr sz="1800" b="1" spc="-90" dirty="0" smtClean="0">
                <a:latin typeface="Arial"/>
                <a:cs typeface="Arial"/>
              </a:rPr>
              <a:t>v</a:t>
            </a:r>
            <a:r>
              <a:rPr sz="1800" b="1" spc="0" dirty="0" smtClean="0">
                <a:latin typeface="Arial"/>
                <a:cs typeface="Arial"/>
              </a:rPr>
              <a:t>ull	</a:t>
            </a:r>
            <a:r>
              <a:rPr sz="1800" b="1" spc="-1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ol</a:t>
            </a:r>
            <a:r>
              <a:rPr sz="1800" b="1" spc="-100" dirty="0" smtClean="0">
                <a:latin typeface="Arial"/>
                <a:cs typeface="Arial"/>
              </a:rPr>
              <a:t>·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10" dirty="0" smtClean="0">
                <a:latin typeface="Arial"/>
                <a:cs typeface="Arial"/>
              </a:rPr>
              <a:t>ic</a:t>
            </a:r>
            <a:r>
              <a:rPr sz="1800" b="1" spc="0" dirty="0" smtClean="0">
                <a:latin typeface="Arial"/>
                <a:cs typeface="Arial"/>
              </a:rPr>
              <a:t>it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	un	qu</a:t>
            </a:r>
            <a:r>
              <a:rPr sz="1800" b="1" spc="-3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1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e 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ddi</a:t>
            </a:r>
            <a:r>
              <a:rPr sz="1800" b="1" spc="-1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ion</a:t>
            </a:r>
            <a:r>
              <a:rPr sz="1800" b="1" spc="-5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l.</a:t>
            </a:r>
            <a:r>
              <a:rPr sz="1800" b="1" spc="-6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Què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he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f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marL="355600" marR="14604" indent="-342900">
              <a:lnSpc>
                <a:spcPct val="100000"/>
              </a:lnSpc>
              <a:tabLst>
                <a:tab pos="6042660" algn="l"/>
              </a:tabLst>
            </a:pPr>
            <a:r>
              <a:rPr sz="1500" spc="-5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1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de</a:t>
            </a:r>
            <a:r>
              <a:rPr sz="1500" spc="-10" dirty="0" smtClean="0">
                <a:latin typeface="Arial"/>
                <a:cs typeface="Arial"/>
              </a:rPr>
              <a:t>s</a:t>
            </a:r>
            <a:r>
              <a:rPr sz="1500" spc="5" dirty="0" smtClean="0">
                <a:latin typeface="Arial"/>
                <a:cs typeface="Arial"/>
              </a:rPr>
              <a:t>p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-10" dirty="0" smtClean="0">
                <a:latin typeface="Arial"/>
                <a:cs typeface="Arial"/>
              </a:rPr>
              <a:t>é</a:t>
            </a:r>
            <a:r>
              <a:rPr sz="1500" spc="0" dirty="0" smtClean="0">
                <a:latin typeface="Arial"/>
                <a:cs typeface="Arial"/>
              </a:rPr>
              <a:t>s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d</a:t>
            </a:r>
            <a:r>
              <a:rPr sz="1500" spc="0" dirty="0" smtClean="0">
                <a:latin typeface="Arial"/>
                <a:cs typeface="Arial"/>
              </a:rPr>
              <a:t>e</a:t>
            </a:r>
            <a:r>
              <a:rPr sz="1500" spc="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l’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-10" dirty="0" smtClean="0">
                <a:latin typeface="Arial"/>
                <a:cs typeface="Arial"/>
              </a:rPr>
              <a:t>p</a:t>
            </a:r>
            <a:r>
              <a:rPr sz="1500" spc="0" dirty="0" smtClean="0">
                <a:latin typeface="Arial"/>
                <a:cs typeface="Arial"/>
              </a:rPr>
              <a:t>li</a:t>
            </a:r>
            <a:r>
              <a:rPr sz="1500" spc="5" dirty="0" smtClean="0">
                <a:latin typeface="Arial"/>
                <a:cs typeface="Arial"/>
              </a:rPr>
              <a:t>cac</a:t>
            </a:r>
            <a:r>
              <a:rPr sz="1500" spc="0" dirty="0" smtClean="0">
                <a:latin typeface="Arial"/>
                <a:cs typeface="Arial"/>
              </a:rPr>
              <a:t>ió</a:t>
            </a:r>
            <a:r>
              <a:rPr sz="1500" spc="5" dirty="0" smtClean="0">
                <a:latin typeface="Arial"/>
                <a:cs typeface="Arial"/>
              </a:rPr>
              <a:t> d</a:t>
            </a:r>
            <a:r>
              <a:rPr sz="1500" spc="0" dirty="0" smtClean="0">
                <a:latin typeface="Arial"/>
                <a:cs typeface="Arial"/>
              </a:rPr>
              <a:t>e</a:t>
            </a:r>
            <a:r>
              <a:rPr sz="1500" spc="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la</a:t>
            </a:r>
            <a:r>
              <a:rPr sz="1500" spc="5" dirty="0" smtClean="0">
                <a:latin typeface="Arial"/>
                <a:cs typeface="Arial"/>
              </a:rPr>
              <a:t> </a:t>
            </a:r>
            <a:r>
              <a:rPr sz="15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N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o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r</a:t>
            </a:r>
            <a:r>
              <a:rPr sz="15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m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ti</a:t>
            </a:r>
            <a:r>
              <a:rPr sz="1500" u="heavy" spc="-4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v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sz="1500" u="heavy" spc="3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de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P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r</a:t>
            </a:r>
            <a:r>
              <a:rPr sz="15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m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an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è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nc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ia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de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la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UP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 	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ts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d</a:t>
            </a:r>
            <a:r>
              <a:rPr sz="1500" spc="5" dirty="0" smtClean="0">
                <a:latin typeface="Arial"/>
                <a:cs typeface="Arial"/>
              </a:rPr>
              <a:t>ec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-10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-10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t </a:t>
            </a:r>
            <a:r>
              <a:rPr sz="1500" spc="-5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O</a:t>
            </a:r>
            <a:r>
              <a:rPr sz="1500" spc="-195" dirty="0" smtClean="0">
                <a:latin typeface="Arial"/>
                <a:cs typeface="Arial"/>
              </a:rPr>
              <a:t> </a:t>
            </a:r>
            <a:r>
              <a:rPr sz="1500" spc="-5" dirty="0" smtClean="0">
                <a:latin typeface="Arial"/>
                <a:cs typeface="Arial"/>
              </a:rPr>
              <a:t>APT</a:t>
            </a:r>
            <a:r>
              <a:rPr sz="1500" spc="0" dirty="0" smtClean="0">
                <a:latin typeface="Arial"/>
                <a:cs typeface="Arial"/>
              </a:rPr>
              <a:t>E</a:t>
            </a:r>
            <a:r>
              <a:rPr sz="1500" spc="-1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consu</a:t>
            </a:r>
            <a:r>
              <a:rPr sz="1500" spc="0" dirty="0" smtClean="0">
                <a:latin typeface="Arial"/>
                <a:cs typeface="Arial"/>
              </a:rPr>
              <a:t>lta</a:t>
            </a:r>
            <a:r>
              <a:rPr sz="1500" spc="-30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la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f</a:t>
            </a:r>
            <a:r>
              <a:rPr sz="1500" spc="5" dirty="0" smtClean="0">
                <a:latin typeface="Arial"/>
                <a:cs typeface="Arial"/>
              </a:rPr>
              <a:t>o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5" dirty="0" smtClean="0">
                <a:latin typeface="Arial"/>
                <a:cs typeface="Arial"/>
              </a:rPr>
              <a:t>ac</a:t>
            </a:r>
            <a:r>
              <a:rPr sz="1500" spc="0" dirty="0" smtClean="0">
                <a:latin typeface="Arial"/>
                <a:cs typeface="Arial"/>
              </a:rPr>
              <a:t>ió</a:t>
            </a:r>
            <a:r>
              <a:rPr sz="1500" spc="-3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pub</a:t>
            </a:r>
            <a:r>
              <a:rPr sz="1500" spc="0" dirty="0" smtClean="0">
                <a:latin typeface="Arial"/>
                <a:cs typeface="Arial"/>
              </a:rPr>
              <a:t>li</a:t>
            </a:r>
            <a:r>
              <a:rPr sz="1500" spc="5" dirty="0" smtClean="0">
                <a:latin typeface="Arial"/>
                <a:cs typeface="Arial"/>
              </a:rPr>
              <a:t>cad</a:t>
            </a:r>
            <a:r>
              <a:rPr sz="1500" spc="0" dirty="0" smtClean="0">
                <a:latin typeface="Arial"/>
                <a:cs typeface="Arial"/>
              </a:rPr>
              <a:t>a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-10" dirty="0" smtClean="0">
                <a:latin typeface="Arial"/>
                <a:cs typeface="Arial"/>
              </a:rPr>
              <a:t> </a:t>
            </a:r>
            <a:r>
              <a:rPr sz="1500" spc="-5" dirty="0" smtClean="0">
                <a:latin typeface="Arial"/>
                <a:cs typeface="Arial"/>
              </a:rPr>
              <a:t>P</a:t>
            </a:r>
            <a:r>
              <a:rPr sz="1500" spc="5" dirty="0" smtClean="0">
                <a:latin typeface="Arial"/>
                <a:cs typeface="Arial"/>
              </a:rPr>
              <a:t>o</a:t>
            </a:r>
            <a:r>
              <a:rPr sz="1500" spc="0" dirty="0" smtClean="0">
                <a:latin typeface="Arial"/>
                <a:cs typeface="Arial"/>
              </a:rPr>
              <a:t>rt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-20" dirty="0" smtClean="0">
                <a:latin typeface="Arial"/>
                <a:cs typeface="Arial"/>
              </a:rPr>
              <a:t> </a:t>
            </a:r>
            <a:r>
              <a:rPr sz="1500" spc="-5" dirty="0" smtClean="0">
                <a:latin typeface="Arial"/>
                <a:cs typeface="Arial"/>
              </a:rPr>
              <a:t>CB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-11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Wingdings"/>
                <a:cs typeface="Wingdings"/>
              </a:rPr>
              <a:t></a:t>
            </a:r>
            <a:endParaRPr sz="15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5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EE</a:t>
            </a:r>
            <a:r>
              <a:rPr sz="1500" u="heavy" spc="-23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</a:t>
            </a:r>
            <a:r>
              <a:rPr sz="15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AC</a:t>
            </a:r>
            <a:r>
              <a:rPr sz="1500" u="heavy" spc="0" dirty="0" smtClean="0">
                <a:solidFill>
                  <a:srgbClr val="0000FF"/>
                </a:solidFill>
                <a:latin typeface="Wingdings"/>
                <a:cs typeface="Wingdings"/>
                <a:hlinkClick r:id="rId3"/>
              </a:rPr>
              <a:t></a:t>
            </a:r>
            <a:r>
              <a:rPr sz="1500" u="heavy" spc="-560" dirty="0" smtClean="0">
                <a:solidFill>
                  <a:srgbClr val="0000FF"/>
                </a:solidFill>
                <a:latin typeface="Wingdings"/>
                <a:cs typeface="Wingdings"/>
                <a:hlinkClick r:id="rId3"/>
              </a:rPr>
              <a:t>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h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tt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p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s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: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//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cb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l.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u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p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.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ed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u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/ </a:t>
            </a:r>
            <a:r>
              <a:rPr sz="1500" u="heavy" spc="6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500" spc="-5" dirty="0" smtClean="0">
                <a:latin typeface="Wingdings"/>
                <a:cs typeface="Wingdings"/>
              </a:rPr>
              <a:t></a:t>
            </a:r>
            <a:r>
              <a:rPr sz="1500" spc="-5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ls </a:t>
            </a:r>
            <a:r>
              <a:rPr sz="1500" spc="9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s</a:t>
            </a:r>
            <a:r>
              <a:rPr sz="1500" spc="-10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-45" dirty="0" smtClean="0">
                <a:latin typeface="Arial"/>
                <a:cs typeface="Arial"/>
              </a:rPr>
              <a:t>v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is </a:t>
            </a:r>
            <a:r>
              <a:rPr sz="1500" spc="10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Wingdings"/>
                <a:cs typeface="Wingdings"/>
              </a:rPr>
              <a:t></a:t>
            </a:r>
            <a:r>
              <a:rPr sz="1500" spc="0" dirty="0" smtClean="0">
                <a:latin typeface="Times New Roman"/>
                <a:cs typeface="Times New Roman"/>
              </a:rPr>
              <a:t>  </a:t>
            </a:r>
            <a:r>
              <a:rPr sz="1500" spc="-185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n</a:t>
            </a:r>
            <a:r>
              <a:rPr sz="1500" spc="-10" dirty="0" smtClean="0">
                <a:latin typeface="Arial"/>
                <a:cs typeface="Arial"/>
              </a:rPr>
              <a:t>f</a:t>
            </a:r>
            <a:r>
              <a:rPr sz="1500" spc="5" dirty="0" smtClean="0">
                <a:latin typeface="Arial"/>
                <a:cs typeface="Arial"/>
              </a:rPr>
              <a:t>o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5" dirty="0" smtClean="0">
                <a:latin typeface="Arial"/>
                <a:cs typeface="Arial"/>
              </a:rPr>
              <a:t>ac</a:t>
            </a:r>
            <a:r>
              <a:rPr sz="1500" spc="0" dirty="0" smtClean="0">
                <a:latin typeface="Arial"/>
                <a:cs typeface="Arial"/>
              </a:rPr>
              <a:t>ió </a:t>
            </a:r>
            <a:r>
              <a:rPr sz="1500" spc="9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i </a:t>
            </a:r>
            <a:r>
              <a:rPr sz="1500" spc="80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t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5" dirty="0" smtClean="0">
                <a:latin typeface="Arial"/>
                <a:cs typeface="Arial"/>
              </a:rPr>
              <a:t>à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-10" dirty="0" smtClean="0">
                <a:latin typeface="Arial"/>
                <a:cs typeface="Arial"/>
              </a:rPr>
              <a:t>t</a:t>
            </a:r>
            <a:r>
              <a:rPr sz="1500" spc="0" dirty="0" smtClean="0">
                <a:latin typeface="Arial"/>
                <a:cs typeface="Arial"/>
              </a:rPr>
              <a:t>s </a:t>
            </a:r>
            <a:r>
              <a:rPr sz="1500" spc="7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aca</a:t>
            </a:r>
            <a:r>
              <a:rPr sz="1500" spc="-10" dirty="0" smtClean="0">
                <a:latin typeface="Arial"/>
                <a:cs typeface="Arial"/>
              </a:rPr>
              <a:t>d</a:t>
            </a:r>
            <a:r>
              <a:rPr sz="1500" spc="5" dirty="0" smtClean="0">
                <a:latin typeface="Arial"/>
                <a:cs typeface="Arial"/>
              </a:rPr>
              <a:t>è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cs</a:t>
            </a:r>
            <a:endParaRPr sz="1500">
              <a:latin typeface="Arial"/>
              <a:cs typeface="Arial"/>
            </a:endParaRPr>
          </a:p>
          <a:p>
            <a:pPr marL="355600" marR="50800" indent="0">
              <a:lnSpc>
                <a:spcPct val="100000"/>
              </a:lnSpc>
              <a:tabLst>
                <a:tab pos="3409315" algn="l"/>
              </a:tabLst>
            </a:pPr>
            <a:r>
              <a:rPr sz="1500" spc="-5" dirty="0" smtClean="0">
                <a:latin typeface="Wingdings"/>
                <a:cs typeface="Wingdings"/>
              </a:rPr>
              <a:t></a:t>
            </a:r>
            <a:r>
              <a:rPr sz="1500" spc="-5" dirty="0" smtClean="0">
                <a:latin typeface="Arial"/>
                <a:cs typeface="Arial"/>
              </a:rPr>
              <a:t>E</a:t>
            </a:r>
            <a:r>
              <a:rPr sz="1500" spc="5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5" dirty="0" smtClean="0">
                <a:latin typeface="Arial"/>
                <a:cs typeface="Arial"/>
              </a:rPr>
              <a:t>ud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an</a:t>
            </a:r>
            <a:r>
              <a:rPr sz="1500" spc="-10" dirty="0" smtClean="0">
                <a:latin typeface="Arial"/>
                <a:cs typeface="Arial"/>
              </a:rPr>
              <a:t>t</a:t>
            </a:r>
            <a:r>
              <a:rPr sz="1500" spc="0" dirty="0" smtClean="0">
                <a:latin typeface="Arial"/>
                <a:cs typeface="Arial"/>
              </a:rPr>
              <a:t>s </a:t>
            </a:r>
            <a:r>
              <a:rPr sz="1500" spc="13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o </a:t>
            </a:r>
            <a:r>
              <a:rPr sz="1500" spc="12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nou</a:t>
            </a:r>
            <a:r>
              <a:rPr sz="1500" spc="-10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; </a:t>
            </a:r>
            <a:r>
              <a:rPr sz="1500" spc="20" dirty="0" smtClean="0">
                <a:latin typeface="Arial"/>
                <a:cs typeface="Arial"/>
              </a:rPr>
              <a:t> </a:t>
            </a:r>
            <a:r>
              <a:rPr sz="1500" spc="-65" dirty="0" smtClean="0">
                <a:latin typeface="Arial"/>
                <a:cs typeface="Arial"/>
              </a:rPr>
              <a:t>A</a:t>
            </a:r>
            <a:r>
              <a:rPr sz="1500" spc="-45" dirty="0" smtClean="0">
                <a:latin typeface="Arial"/>
                <a:cs typeface="Arial"/>
              </a:rPr>
              <a:t>v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5" dirty="0" smtClean="0">
                <a:latin typeface="Arial"/>
                <a:cs typeface="Arial"/>
              </a:rPr>
              <a:t>uac</a:t>
            </a:r>
            <a:r>
              <a:rPr sz="1500" spc="0" dirty="0" smtClean="0">
                <a:latin typeface="Arial"/>
                <a:cs typeface="Arial"/>
              </a:rPr>
              <a:t>ió	i </a:t>
            </a:r>
            <a:r>
              <a:rPr sz="1500" spc="140" dirty="0" smtClean="0">
                <a:latin typeface="Arial"/>
                <a:cs typeface="Arial"/>
              </a:rPr>
              <a:t> 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-10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-10" dirty="0" smtClean="0">
                <a:latin typeface="Arial"/>
                <a:cs typeface="Arial"/>
              </a:rPr>
              <a:t>r</a:t>
            </a:r>
            <a:r>
              <a:rPr sz="1500" spc="0" dirty="0" smtClean="0">
                <a:latin typeface="Arial"/>
                <a:cs typeface="Arial"/>
              </a:rPr>
              <a:t>í</a:t>
            </a:r>
            <a:r>
              <a:rPr sz="1500" spc="5" dirty="0" smtClean="0">
                <a:latin typeface="Arial"/>
                <a:cs typeface="Arial"/>
              </a:rPr>
              <a:t>cu</a:t>
            </a:r>
            <a:r>
              <a:rPr sz="1500" spc="0" dirty="0" smtClean="0">
                <a:latin typeface="Arial"/>
                <a:cs typeface="Arial"/>
              </a:rPr>
              <a:t>la </a:t>
            </a:r>
            <a:r>
              <a:rPr sz="1500" spc="10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Wingdings"/>
                <a:cs typeface="Wingdings"/>
              </a:rPr>
              <a:t></a:t>
            </a:r>
            <a:r>
              <a:rPr sz="1500" spc="0" dirty="0" smtClean="0">
                <a:latin typeface="Times New Roman"/>
                <a:cs typeface="Times New Roman"/>
              </a:rPr>
              <a:t>  </a:t>
            </a:r>
            <a:r>
              <a:rPr sz="1500" spc="-170" dirty="0" smtClean="0">
                <a:latin typeface="Times New Roman"/>
                <a:cs typeface="Times New Roman"/>
              </a:rPr>
              <a:t> </a:t>
            </a:r>
            <a:r>
              <a:rPr sz="1500" spc="-30" dirty="0" smtClean="0">
                <a:latin typeface="Arial"/>
                <a:cs typeface="Arial"/>
              </a:rPr>
              <a:t>E</a:t>
            </a:r>
            <a:r>
              <a:rPr sz="1500" spc="5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-10" dirty="0" smtClean="0">
                <a:latin typeface="Arial"/>
                <a:cs typeface="Arial"/>
              </a:rPr>
              <a:t>u</a:t>
            </a:r>
            <a:r>
              <a:rPr sz="1500" spc="5" dirty="0" smtClean="0">
                <a:latin typeface="Arial"/>
                <a:cs typeface="Arial"/>
              </a:rPr>
              <a:t>d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an</a:t>
            </a:r>
            <a:r>
              <a:rPr sz="1500" spc="-10" dirty="0" smtClean="0">
                <a:latin typeface="Arial"/>
                <a:cs typeface="Arial"/>
              </a:rPr>
              <a:t>t</a:t>
            </a:r>
            <a:r>
              <a:rPr sz="1500" spc="0" dirty="0" smtClean="0">
                <a:latin typeface="Arial"/>
                <a:cs typeface="Arial"/>
              </a:rPr>
              <a:t>s </a:t>
            </a:r>
            <a:r>
              <a:rPr sz="1500" spc="130" dirty="0" smtClean="0">
                <a:latin typeface="Arial"/>
                <a:cs typeface="Arial"/>
              </a:rPr>
              <a:t> </a:t>
            </a:r>
            <a:r>
              <a:rPr sz="1500" spc="-5" dirty="0" smtClean="0">
                <a:latin typeface="Arial"/>
                <a:cs typeface="Arial"/>
              </a:rPr>
              <a:t>EE</a:t>
            </a:r>
            <a:r>
              <a:rPr sz="1500" spc="-235" dirty="0" smtClean="0">
                <a:latin typeface="Arial"/>
                <a:cs typeface="Arial"/>
              </a:rPr>
              <a:t>T</a:t>
            </a:r>
            <a:r>
              <a:rPr sz="1500" spc="-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C </a:t>
            </a:r>
            <a:r>
              <a:rPr sz="1500" spc="120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Wingdings"/>
                <a:cs typeface="Wingdings"/>
              </a:rPr>
              <a:t></a:t>
            </a:r>
            <a:r>
              <a:rPr sz="1500" spc="0" dirty="0" smtClean="0">
                <a:latin typeface="Times New Roman"/>
                <a:cs typeface="Times New Roman"/>
              </a:rPr>
              <a:t>  </a:t>
            </a:r>
            <a:r>
              <a:rPr sz="1500" spc="-150" dirty="0" smtClean="0">
                <a:latin typeface="Times New Roman"/>
                <a:cs typeface="Times New Roman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7</a:t>
            </a:r>
            <a:r>
              <a:rPr sz="1500" spc="0" dirty="0" smtClean="0">
                <a:latin typeface="Arial"/>
                <a:cs typeface="Arial"/>
              </a:rPr>
              <a:t>. </a:t>
            </a:r>
            <a:r>
              <a:rPr sz="1500" spc="-5" dirty="0" smtClean="0">
                <a:latin typeface="Arial"/>
                <a:cs typeface="Arial"/>
              </a:rPr>
              <a:t>S</a:t>
            </a:r>
            <a:r>
              <a:rPr sz="1500" spc="5" dirty="0" smtClean="0">
                <a:latin typeface="Arial"/>
                <a:cs typeface="Arial"/>
              </a:rPr>
              <a:t>o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-80" dirty="0" smtClean="0">
                <a:latin typeface="Arial"/>
                <a:cs typeface="Arial"/>
              </a:rPr>
              <a:t>·</a:t>
            </a:r>
            <a:r>
              <a:rPr sz="1500" spc="0" dirty="0" smtClean="0">
                <a:latin typeface="Arial"/>
                <a:cs typeface="Arial"/>
              </a:rPr>
              <a:t>li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0" dirty="0" smtClean="0">
                <a:latin typeface="Arial"/>
                <a:cs typeface="Arial"/>
              </a:rPr>
              <a:t>it</a:t>
            </a:r>
            <a:r>
              <a:rPr sz="1500" spc="5" dirty="0" smtClean="0">
                <a:latin typeface="Arial"/>
                <a:cs typeface="Arial"/>
              </a:rPr>
              <a:t>u</a:t>
            </a:r>
            <a:r>
              <a:rPr sz="1500" spc="0" dirty="0" smtClean="0">
                <a:latin typeface="Arial"/>
                <a:cs typeface="Arial"/>
              </a:rPr>
              <a:t>d</a:t>
            </a:r>
            <a:r>
              <a:rPr sz="1500" spc="-3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d</a:t>
            </a:r>
            <a:r>
              <a:rPr sz="1500" spc="0" dirty="0" smtClean="0">
                <a:latin typeface="Arial"/>
                <a:cs typeface="Arial"/>
              </a:rPr>
              <a:t>e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con</a:t>
            </a:r>
            <a:r>
              <a:rPr sz="1500" spc="0" dirty="0" smtClean="0">
                <a:latin typeface="Arial"/>
                <a:cs typeface="Arial"/>
              </a:rPr>
              <a:t>ti</a:t>
            </a:r>
            <a:r>
              <a:rPr sz="1500" spc="5" dirty="0" smtClean="0">
                <a:latin typeface="Arial"/>
                <a:cs typeface="Arial"/>
              </a:rPr>
              <a:t>nu</a:t>
            </a:r>
            <a:r>
              <a:rPr sz="1500" spc="0" dirty="0" smtClean="0">
                <a:latin typeface="Arial"/>
                <a:cs typeface="Arial"/>
              </a:rPr>
              <a:t>ït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-8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d</a:t>
            </a:r>
            <a:r>
              <a:rPr sz="1500" spc="0" dirty="0" smtClean="0">
                <a:latin typeface="Arial"/>
                <a:cs typeface="Arial"/>
              </a:rPr>
              <a:t>’</a:t>
            </a:r>
            <a:r>
              <a:rPr sz="1500" spc="5" dirty="0" smtClean="0">
                <a:latin typeface="Arial"/>
                <a:cs typeface="Arial"/>
              </a:rPr>
              <a:t>es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5" dirty="0" smtClean="0">
                <a:latin typeface="Arial"/>
                <a:cs typeface="Arial"/>
              </a:rPr>
              <a:t>ud</a:t>
            </a:r>
            <a:r>
              <a:rPr sz="1500" spc="0" dirty="0" smtClean="0">
                <a:latin typeface="Arial"/>
                <a:cs typeface="Arial"/>
              </a:rPr>
              <a:t>is</a:t>
            </a:r>
            <a:endParaRPr sz="15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</a:pPr>
            <a:endParaRPr sz="1100"/>
          </a:p>
          <a:p>
            <a:pPr marL="12700">
              <a:lnSpc>
                <a:spcPct val="100000"/>
              </a:lnSpc>
              <a:tabLst>
                <a:tab pos="3156585" algn="l"/>
                <a:tab pos="3895725" algn="l"/>
                <a:tab pos="4213860" algn="l"/>
                <a:tab pos="5238115" algn="l"/>
                <a:tab pos="5412105" algn="l"/>
                <a:tab pos="6117590" algn="l"/>
              </a:tabLst>
            </a:pPr>
            <a:r>
              <a:rPr sz="15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ESAB</a:t>
            </a:r>
            <a:r>
              <a:rPr sz="1500" u="heavy" spc="0" dirty="0" smtClean="0">
                <a:solidFill>
                  <a:srgbClr val="0000FF"/>
                </a:solidFill>
                <a:latin typeface="Wingdings"/>
                <a:cs typeface="Wingdings"/>
                <a:hlinkClick r:id="rId4"/>
              </a:rPr>
              <a:t></a:t>
            </a:r>
            <a:r>
              <a:rPr sz="1500" u="heavy" spc="-440" dirty="0" smtClean="0">
                <a:solidFill>
                  <a:srgbClr val="0000FF"/>
                </a:solidFill>
                <a:latin typeface="Wingdings"/>
                <a:cs typeface="Wingdings"/>
                <a:hlinkClick r:id="rId4"/>
              </a:rPr>
              <a:t>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h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tt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ps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: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/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/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b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l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.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u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.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d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u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/  </a:t>
            </a:r>
            <a:r>
              <a:rPr sz="1500" u="heavy" spc="-19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500" spc="-5" dirty="0" smtClean="0">
                <a:latin typeface="Wingdings"/>
                <a:cs typeface="Wingdings"/>
              </a:rPr>
              <a:t></a:t>
            </a:r>
            <a:r>
              <a:rPr sz="1500" spc="-5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ls	</a:t>
            </a:r>
            <a:r>
              <a:rPr sz="1500" spc="5" dirty="0" smtClean="0">
                <a:latin typeface="Arial"/>
                <a:cs typeface="Arial"/>
              </a:rPr>
              <a:t>se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-45" dirty="0" smtClean="0">
                <a:latin typeface="Arial"/>
                <a:cs typeface="Arial"/>
              </a:rPr>
              <a:t>v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is	</a:t>
            </a:r>
            <a:r>
              <a:rPr sz="1500" spc="0" dirty="0" smtClean="0">
                <a:latin typeface="Wingdings"/>
                <a:cs typeface="Wingdings"/>
              </a:rPr>
              <a:t></a:t>
            </a:r>
            <a:r>
              <a:rPr sz="1500" spc="0" dirty="0" smtClean="0">
                <a:latin typeface="Times New Roman"/>
                <a:cs typeface="Times New Roman"/>
              </a:rPr>
              <a:t>	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-10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f</a:t>
            </a:r>
            <a:r>
              <a:rPr sz="1500" spc="-10" dirty="0" smtClean="0">
                <a:latin typeface="Arial"/>
                <a:cs typeface="Arial"/>
              </a:rPr>
              <a:t>o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5" dirty="0" smtClean="0">
                <a:latin typeface="Arial"/>
                <a:cs typeface="Arial"/>
              </a:rPr>
              <a:t>ac</a:t>
            </a:r>
            <a:r>
              <a:rPr sz="1500" spc="0" dirty="0" smtClean="0">
                <a:latin typeface="Arial"/>
                <a:cs typeface="Arial"/>
              </a:rPr>
              <a:t>ió	i	tr</a:t>
            </a:r>
            <a:r>
              <a:rPr sz="1500" spc="5" dirty="0" smtClean="0">
                <a:latin typeface="Arial"/>
                <a:cs typeface="Arial"/>
              </a:rPr>
              <a:t>à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-10" dirty="0" smtClean="0">
                <a:latin typeface="Arial"/>
                <a:cs typeface="Arial"/>
              </a:rPr>
              <a:t>t</a:t>
            </a:r>
            <a:r>
              <a:rPr sz="1500" spc="0" dirty="0" smtClean="0">
                <a:latin typeface="Arial"/>
                <a:cs typeface="Arial"/>
              </a:rPr>
              <a:t>s	</a:t>
            </a:r>
            <a:r>
              <a:rPr sz="1500" spc="-10" dirty="0" smtClean="0">
                <a:latin typeface="Arial"/>
                <a:cs typeface="Arial"/>
              </a:rPr>
              <a:t>a</a:t>
            </a:r>
            <a:r>
              <a:rPr sz="1500" spc="5" dirty="0" smtClean="0">
                <a:latin typeface="Arial"/>
                <a:cs typeface="Arial"/>
              </a:rPr>
              <a:t>cadè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-1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cs</a:t>
            </a:r>
            <a:endParaRPr sz="1500">
              <a:latin typeface="Arial"/>
              <a:cs typeface="Arial"/>
            </a:endParaRPr>
          </a:p>
          <a:p>
            <a:pPr marL="355600" marR="34290" indent="0">
              <a:lnSpc>
                <a:spcPct val="100000"/>
              </a:lnSpc>
            </a:pPr>
            <a:r>
              <a:rPr sz="1500" spc="-5" dirty="0" smtClean="0">
                <a:latin typeface="Wingdings"/>
                <a:cs typeface="Wingdings"/>
              </a:rPr>
              <a:t></a:t>
            </a:r>
            <a:r>
              <a:rPr sz="1500" spc="-5" dirty="0" smtClean="0">
                <a:latin typeface="Arial"/>
                <a:cs typeface="Arial"/>
              </a:rPr>
              <a:t>E</a:t>
            </a:r>
            <a:r>
              <a:rPr sz="1500" spc="5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5" dirty="0" smtClean="0">
                <a:latin typeface="Arial"/>
                <a:cs typeface="Arial"/>
              </a:rPr>
              <a:t>ud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an</a:t>
            </a:r>
            <a:r>
              <a:rPr sz="1500" spc="-10" dirty="0" smtClean="0">
                <a:latin typeface="Arial"/>
                <a:cs typeface="Arial"/>
              </a:rPr>
              <a:t>t</a:t>
            </a:r>
            <a:r>
              <a:rPr sz="1500" spc="0" dirty="0" smtClean="0">
                <a:latin typeface="Arial"/>
                <a:cs typeface="Arial"/>
              </a:rPr>
              <a:t>s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o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n</a:t>
            </a:r>
            <a:r>
              <a:rPr sz="1500" spc="5" dirty="0" smtClean="0">
                <a:latin typeface="Arial"/>
                <a:cs typeface="Arial"/>
              </a:rPr>
              <a:t>ou</a:t>
            </a:r>
            <a:r>
              <a:rPr sz="1500" spc="-10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;</a:t>
            </a:r>
            <a:r>
              <a:rPr sz="1500" spc="-105" dirty="0" smtClean="0">
                <a:latin typeface="Arial"/>
                <a:cs typeface="Arial"/>
              </a:rPr>
              <a:t> </a:t>
            </a:r>
            <a:r>
              <a:rPr sz="1500" spc="-65" dirty="0" smtClean="0">
                <a:latin typeface="Arial"/>
                <a:cs typeface="Arial"/>
              </a:rPr>
              <a:t>A</a:t>
            </a:r>
            <a:r>
              <a:rPr sz="1500" spc="-45" dirty="0" smtClean="0">
                <a:latin typeface="Arial"/>
                <a:cs typeface="Arial"/>
              </a:rPr>
              <a:t>v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5" dirty="0" smtClean="0">
                <a:latin typeface="Arial"/>
                <a:cs typeface="Arial"/>
              </a:rPr>
              <a:t>uac</a:t>
            </a:r>
            <a:r>
              <a:rPr sz="1500" spc="0" dirty="0" smtClean="0">
                <a:latin typeface="Arial"/>
                <a:cs typeface="Arial"/>
              </a:rPr>
              <a:t>ió</a:t>
            </a:r>
            <a:r>
              <a:rPr sz="1500" spc="30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 </a:t>
            </a:r>
            <a:r>
              <a:rPr sz="1500" spc="-15" dirty="0" smtClean="0">
                <a:latin typeface="Arial"/>
                <a:cs typeface="Arial"/>
              </a:rPr>
              <a:t>m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-10" dirty="0" smtClean="0">
                <a:latin typeface="Arial"/>
                <a:cs typeface="Arial"/>
              </a:rPr>
              <a:t>r</a:t>
            </a:r>
            <a:r>
              <a:rPr sz="1500" spc="0" dirty="0" smtClean="0">
                <a:latin typeface="Arial"/>
                <a:cs typeface="Arial"/>
              </a:rPr>
              <a:t>í</a:t>
            </a:r>
            <a:r>
              <a:rPr sz="1500" spc="-10" dirty="0" smtClean="0">
                <a:latin typeface="Arial"/>
                <a:cs typeface="Arial"/>
              </a:rPr>
              <a:t>c</a:t>
            </a:r>
            <a:r>
              <a:rPr sz="1500" spc="5" dirty="0" smtClean="0">
                <a:latin typeface="Arial"/>
                <a:cs typeface="Arial"/>
              </a:rPr>
              <a:t>u</a:t>
            </a:r>
            <a:r>
              <a:rPr sz="1500" spc="0" dirty="0" smtClean="0">
                <a:latin typeface="Arial"/>
                <a:cs typeface="Arial"/>
              </a:rPr>
              <a:t>la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Wingdings"/>
                <a:cs typeface="Wingdings"/>
              </a:rPr>
              <a:t></a:t>
            </a:r>
            <a:r>
              <a:rPr sz="1500" spc="40" dirty="0" smtClean="0">
                <a:latin typeface="Times New Roman"/>
                <a:cs typeface="Times New Roman"/>
              </a:rPr>
              <a:t> </a:t>
            </a:r>
            <a:r>
              <a:rPr sz="1500" spc="-5" dirty="0" smtClean="0">
                <a:latin typeface="Arial"/>
                <a:cs typeface="Arial"/>
              </a:rPr>
              <a:t>E</a:t>
            </a:r>
            <a:r>
              <a:rPr sz="1500" spc="-10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5" dirty="0" smtClean="0">
                <a:latin typeface="Arial"/>
                <a:cs typeface="Arial"/>
              </a:rPr>
              <a:t>ud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-10" dirty="0" smtClean="0">
                <a:latin typeface="Arial"/>
                <a:cs typeface="Arial"/>
              </a:rPr>
              <a:t>a</a:t>
            </a:r>
            <a:r>
              <a:rPr sz="1500" spc="5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ts</a:t>
            </a:r>
            <a:r>
              <a:rPr sz="1500" spc="-15" dirty="0" smtClean="0">
                <a:latin typeface="Arial"/>
                <a:cs typeface="Arial"/>
              </a:rPr>
              <a:t> </a:t>
            </a:r>
            <a:r>
              <a:rPr sz="1500" spc="-5" dirty="0" smtClean="0">
                <a:latin typeface="Arial"/>
                <a:cs typeface="Arial"/>
              </a:rPr>
              <a:t>ESAB</a:t>
            </a:r>
            <a:r>
              <a:rPr sz="1500" spc="0" dirty="0" smtClean="0">
                <a:latin typeface="Wingdings"/>
                <a:cs typeface="Wingdings"/>
              </a:rPr>
              <a:t></a:t>
            </a:r>
            <a:r>
              <a:rPr sz="1500" spc="40" dirty="0" smtClean="0">
                <a:latin typeface="Times New Roman"/>
                <a:cs typeface="Times New Roman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8</a:t>
            </a:r>
            <a:r>
              <a:rPr sz="1500" spc="0" dirty="0" smtClean="0">
                <a:latin typeface="Arial"/>
                <a:cs typeface="Arial"/>
              </a:rPr>
              <a:t>.</a:t>
            </a:r>
            <a:r>
              <a:rPr sz="1500" spc="-10" dirty="0" smtClean="0">
                <a:latin typeface="Arial"/>
                <a:cs typeface="Arial"/>
              </a:rPr>
              <a:t> </a:t>
            </a:r>
            <a:r>
              <a:rPr sz="1500" spc="-5" dirty="0" smtClean="0">
                <a:latin typeface="Arial"/>
                <a:cs typeface="Arial"/>
              </a:rPr>
              <a:t>S</a:t>
            </a:r>
            <a:r>
              <a:rPr sz="1500" spc="5" dirty="0" smtClean="0">
                <a:latin typeface="Arial"/>
                <a:cs typeface="Arial"/>
              </a:rPr>
              <a:t>o</a:t>
            </a:r>
            <a:r>
              <a:rPr sz="1500" spc="-10" dirty="0" smtClean="0">
                <a:latin typeface="Arial"/>
                <a:cs typeface="Arial"/>
              </a:rPr>
              <a:t>l</a:t>
            </a:r>
            <a:r>
              <a:rPr sz="1500" spc="-80" dirty="0" smtClean="0">
                <a:latin typeface="Arial"/>
                <a:cs typeface="Arial"/>
              </a:rPr>
              <a:t>·</a:t>
            </a:r>
            <a:r>
              <a:rPr sz="1500" spc="-10" dirty="0" smtClean="0">
                <a:latin typeface="Arial"/>
                <a:cs typeface="Arial"/>
              </a:rPr>
              <a:t>licitu</a:t>
            </a:r>
            <a:r>
              <a:rPr sz="1500" spc="0" dirty="0" smtClean="0">
                <a:latin typeface="Arial"/>
                <a:cs typeface="Arial"/>
              </a:rPr>
              <a:t>d </a:t>
            </a:r>
            <a:r>
              <a:rPr sz="1500" spc="5" dirty="0" smtClean="0">
                <a:latin typeface="Arial"/>
                <a:cs typeface="Arial"/>
              </a:rPr>
              <a:t>d</a:t>
            </a:r>
            <a:r>
              <a:rPr sz="1500" spc="0" dirty="0" smtClean="0">
                <a:latin typeface="Arial"/>
                <a:cs typeface="Arial"/>
              </a:rPr>
              <a:t>e</a:t>
            </a:r>
            <a:r>
              <a:rPr sz="1500" spc="-1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con</a:t>
            </a:r>
            <a:r>
              <a:rPr sz="1500" spc="0" dirty="0" smtClean="0">
                <a:latin typeface="Arial"/>
                <a:cs typeface="Arial"/>
              </a:rPr>
              <a:t>ti</a:t>
            </a:r>
            <a:r>
              <a:rPr sz="1500" spc="5" dirty="0" smtClean="0">
                <a:latin typeface="Arial"/>
                <a:cs typeface="Arial"/>
              </a:rPr>
              <a:t>nu</a:t>
            </a:r>
            <a:r>
              <a:rPr sz="1500" spc="0" dirty="0" smtClean="0">
                <a:latin typeface="Arial"/>
                <a:cs typeface="Arial"/>
              </a:rPr>
              <a:t>ït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-8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d</a:t>
            </a:r>
            <a:r>
              <a:rPr sz="1500" spc="0" dirty="0" smtClean="0">
                <a:latin typeface="Arial"/>
                <a:cs typeface="Arial"/>
              </a:rPr>
              <a:t>’</a:t>
            </a:r>
            <a:r>
              <a:rPr sz="1500" spc="5" dirty="0" smtClean="0">
                <a:latin typeface="Arial"/>
                <a:cs typeface="Arial"/>
              </a:rPr>
              <a:t>es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5" dirty="0" smtClean="0">
                <a:latin typeface="Arial"/>
                <a:cs typeface="Arial"/>
              </a:rPr>
              <a:t>ud</a:t>
            </a:r>
            <a:r>
              <a:rPr sz="1500" spc="0" dirty="0" smtClean="0">
                <a:latin typeface="Arial"/>
                <a:cs typeface="Arial"/>
              </a:rPr>
              <a:t>is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índ</a:t>
            </a:r>
            <a:r>
              <a:rPr sz="1500" u="heavy" spc="-75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e</a:t>
            </a:r>
            <a:r>
              <a:rPr sz="1500" u="heavy" spc="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34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9596" y="987540"/>
            <a:ext cx="7623044" cy="425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87944" y="1012854"/>
            <a:ext cx="4390390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200" b="1" spc="-27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rà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tificat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6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iplomes)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12747" y="5448300"/>
            <a:ext cx="7476740" cy="7924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47660" y="5517235"/>
            <a:ext cx="7200798" cy="648068"/>
          </a:xfrm>
          <a:custGeom>
            <a:avLst/>
            <a:gdLst/>
            <a:ahLst/>
            <a:cxnLst/>
            <a:rect l="l" t="t" r="r" b="b"/>
            <a:pathLst>
              <a:path w="7200798" h="648068">
                <a:moveTo>
                  <a:pt x="7200798" y="648068"/>
                </a:moveTo>
                <a:lnTo>
                  <a:pt x="0" y="648068"/>
                </a:lnTo>
                <a:lnTo>
                  <a:pt x="0" y="0"/>
                </a:lnTo>
                <a:lnTo>
                  <a:pt x="7200798" y="0"/>
                </a:lnTo>
                <a:lnTo>
                  <a:pt x="7200798" y="648068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783166" y="5554752"/>
            <a:ext cx="6676390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11835" marR="12700" indent="-699770">
              <a:lnSpc>
                <a:spcPct val="100000"/>
              </a:lnSpc>
            </a:pPr>
            <a:r>
              <a:rPr sz="1800" spc="-3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tr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adè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cs?</a:t>
            </a:r>
            <a:r>
              <a:rPr sz="1800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eu 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mb</a:t>
            </a:r>
            <a:r>
              <a:rPr sz="18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8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8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bl.ofi</a:t>
            </a:r>
            <a:r>
              <a:rPr sz="1800" b="1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in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.do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i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sz="1800" b="1" u="heavy" spc="-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@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up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.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du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53168" y="509049"/>
            <a:ext cx="3390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err="1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ini</a:t>
            </a:r>
            <a:r>
              <a:rPr sz="1500" u="heavy" spc="-10" dirty="0" err="1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ci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35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501793"/>
              </p:ext>
            </p:extLst>
          </p:nvPr>
        </p:nvGraphicFramePr>
        <p:xfrm>
          <a:off x="1534961" y="1544091"/>
          <a:ext cx="7200799" cy="922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4"/>
                <a:gridCol w="864095"/>
              </a:tblGrid>
              <a:tr h="37083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gunt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4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800" b="1" spc="-2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7723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om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puc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de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el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f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at</a:t>
                      </a:r>
                      <a:r>
                        <a:rPr sz="1200" u="sng" spc="-1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Acadè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si no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puc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anar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so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m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200" u="sng" spc="-7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eco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llir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el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f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at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notes?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894" y="1589943"/>
            <a:ext cx="5835650" cy="3606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b="1" dirty="0" smtClean="0">
                <a:latin typeface="Arial"/>
                <a:cs typeface="Arial"/>
              </a:rPr>
              <a:t>C</a:t>
            </a:r>
            <a:r>
              <a:rPr sz="2300" b="1" spc="-5" dirty="0" smtClean="0">
                <a:latin typeface="Arial"/>
                <a:cs typeface="Arial"/>
              </a:rPr>
              <a:t>o</a:t>
            </a:r>
            <a:r>
              <a:rPr sz="2300" b="1" spc="0" dirty="0" smtClean="0">
                <a:latin typeface="Arial"/>
                <a:cs typeface="Arial"/>
              </a:rPr>
              <a:t>m</a:t>
            </a:r>
            <a:r>
              <a:rPr sz="2300" b="1" spc="-40" dirty="0" smtClean="0">
                <a:latin typeface="Arial"/>
                <a:cs typeface="Arial"/>
              </a:rPr>
              <a:t> </a:t>
            </a:r>
            <a:r>
              <a:rPr sz="2300" b="1" spc="-5" dirty="0" smtClean="0">
                <a:latin typeface="Arial"/>
                <a:cs typeface="Arial"/>
              </a:rPr>
              <a:t>pu</a:t>
            </a:r>
            <a:r>
              <a:rPr sz="2300" b="1" spc="0" dirty="0" smtClean="0">
                <a:latin typeface="Arial"/>
                <a:cs typeface="Arial"/>
              </a:rPr>
              <a:t>c</a:t>
            </a:r>
            <a:r>
              <a:rPr sz="2300" b="1" spc="-50" dirty="0" smtClean="0">
                <a:latin typeface="Arial"/>
                <a:cs typeface="Arial"/>
              </a:rPr>
              <a:t> </a:t>
            </a:r>
            <a:r>
              <a:rPr sz="2300" b="1" spc="-5" dirty="0" smtClean="0">
                <a:latin typeface="Arial"/>
                <a:cs typeface="Arial"/>
              </a:rPr>
              <a:t>d</a:t>
            </a:r>
            <a:r>
              <a:rPr sz="2300" b="1" spc="0" dirty="0" smtClean="0">
                <a:latin typeface="Arial"/>
                <a:cs typeface="Arial"/>
              </a:rPr>
              <a:t>ema</a:t>
            </a:r>
            <a:r>
              <a:rPr sz="2300" b="1" spc="-5" dirty="0" smtClean="0">
                <a:latin typeface="Arial"/>
                <a:cs typeface="Arial"/>
              </a:rPr>
              <a:t>n</a:t>
            </a:r>
            <a:r>
              <a:rPr sz="2300" b="1" spc="-10" dirty="0" smtClean="0">
                <a:latin typeface="Arial"/>
                <a:cs typeface="Arial"/>
              </a:rPr>
              <a:t>a</a:t>
            </a:r>
            <a:r>
              <a:rPr sz="2300" b="1" spc="0" dirty="0" smtClean="0">
                <a:latin typeface="Arial"/>
                <a:cs typeface="Arial"/>
              </a:rPr>
              <a:t>r</a:t>
            </a:r>
            <a:r>
              <a:rPr sz="2300" b="1" spc="-60" dirty="0" smtClean="0">
                <a:latin typeface="Arial"/>
                <a:cs typeface="Arial"/>
              </a:rPr>
              <a:t> </a:t>
            </a:r>
            <a:r>
              <a:rPr sz="2300" b="1" spc="0" dirty="0" smtClean="0">
                <a:latin typeface="Arial"/>
                <a:cs typeface="Arial"/>
              </a:rPr>
              <a:t>el</a:t>
            </a:r>
            <a:r>
              <a:rPr sz="2300" b="1" spc="-45" dirty="0" smtClean="0">
                <a:latin typeface="Arial"/>
                <a:cs typeface="Arial"/>
              </a:rPr>
              <a:t> </a:t>
            </a:r>
            <a:r>
              <a:rPr sz="2300" b="1" spc="0" dirty="0" smtClean="0">
                <a:latin typeface="Arial"/>
                <a:cs typeface="Arial"/>
              </a:rPr>
              <a:t>Cer</a:t>
            </a:r>
            <a:r>
              <a:rPr sz="2300" b="1" spc="-5" dirty="0" smtClean="0">
                <a:latin typeface="Arial"/>
                <a:cs typeface="Arial"/>
              </a:rPr>
              <a:t>ti</a:t>
            </a:r>
            <a:r>
              <a:rPr sz="2300" b="1" spc="0" dirty="0" smtClean="0">
                <a:latin typeface="Arial"/>
                <a:cs typeface="Arial"/>
              </a:rPr>
              <a:t>f</a:t>
            </a:r>
            <a:r>
              <a:rPr sz="2300" b="1" spc="-5" dirty="0" smtClean="0">
                <a:latin typeface="Arial"/>
                <a:cs typeface="Arial"/>
              </a:rPr>
              <a:t>i</a:t>
            </a:r>
            <a:r>
              <a:rPr sz="2300" b="1" spc="0" dirty="0" smtClean="0">
                <a:latin typeface="Arial"/>
                <a:cs typeface="Arial"/>
              </a:rPr>
              <a:t>c</a:t>
            </a:r>
            <a:r>
              <a:rPr sz="2300" b="1" spc="-10" dirty="0" smtClean="0">
                <a:latin typeface="Arial"/>
                <a:cs typeface="Arial"/>
              </a:rPr>
              <a:t>a</a:t>
            </a:r>
            <a:r>
              <a:rPr sz="2300" b="1" spc="0" dirty="0" smtClean="0">
                <a:latin typeface="Arial"/>
                <a:cs typeface="Arial"/>
              </a:rPr>
              <a:t>t</a:t>
            </a:r>
            <a:r>
              <a:rPr sz="2300" b="1" spc="-245" dirty="0" smtClean="0">
                <a:latin typeface="Arial"/>
                <a:cs typeface="Arial"/>
              </a:rPr>
              <a:t> </a:t>
            </a:r>
            <a:r>
              <a:rPr sz="2300" b="1" spc="0" dirty="0" smtClean="0">
                <a:latin typeface="Arial"/>
                <a:cs typeface="Arial"/>
              </a:rPr>
              <a:t>Aca</a:t>
            </a:r>
            <a:r>
              <a:rPr sz="2300" b="1" spc="-5" dirty="0" smtClean="0">
                <a:latin typeface="Arial"/>
                <a:cs typeface="Arial"/>
              </a:rPr>
              <a:t>d</a:t>
            </a:r>
            <a:r>
              <a:rPr sz="2300" b="1" spc="-10" dirty="0" smtClean="0">
                <a:latin typeface="Arial"/>
                <a:cs typeface="Arial"/>
              </a:rPr>
              <a:t>è</a:t>
            </a:r>
            <a:r>
              <a:rPr sz="2300" b="1" spc="0" dirty="0" smtClean="0">
                <a:latin typeface="Arial"/>
                <a:cs typeface="Arial"/>
              </a:rPr>
              <a:t>m</a:t>
            </a:r>
            <a:r>
              <a:rPr sz="2300" b="1" spc="-5" dirty="0" smtClean="0">
                <a:latin typeface="Arial"/>
                <a:cs typeface="Arial"/>
              </a:rPr>
              <a:t>i</a:t>
            </a:r>
            <a:r>
              <a:rPr sz="2300" b="1" spc="-10" dirty="0" smtClean="0">
                <a:latin typeface="Arial"/>
                <a:cs typeface="Arial"/>
              </a:rPr>
              <a:t>c?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25894" y="2318791"/>
            <a:ext cx="7042784" cy="22453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11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següe</a:t>
            </a:r>
            <a:r>
              <a:rPr sz="1500" spc="-10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9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en</a:t>
            </a:r>
            <a:r>
              <a:rPr sz="1500" spc="0" dirty="0" smtClean="0">
                <a:latin typeface="Arial"/>
                <a:cs typeface="Arial"/>
              </a:rPr>
              <a:t>ll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ç</a:t>
            </a:r>
            <a:r>
              <a:rPr sz="1500" spc="10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t’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-45" dirty="0" smtClean="0">
                <a:latin typeface="Arial"/>
                <a:cs typeface="Arial"/>
              </a:rPr>
              <a:t>x</a:t>
            </a:r>
            <a:r>
              <a:rPr sz="1500" spc="5" dirty="0" smtClean="0">
                <a:latin typeface="Arial"/>
                <a:cs typeface="Arial"/>
              </a:rPr>
              <a:t>p</a:t>
            </a:r>
            <a:r>
              <a:rPr sz="1500" spc="0" dirty="0" smtClean="0">
                <a:latin typeface="Arial"/>
                <a:cs typeface="Arial"/>
              </a:rPr>
              <a:t>li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0" dirty="0" smtClean="0">
                <a:latin typeface="Arial"/>
                <a:cs typeface="Arial"/>
              </a:rPr>
              <a:t>a</a:t>
            </a:r>
            <a:r>
              <a:rPr sz="1500" spc="12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co</a:t>
            </a:r>
            <a:r>
              <a:rPr sz="1500" spc="0" dirty="0" smtClean="0">
                <a:latin typeface="Arial"/>
                <a:cs typeface="Arial"/>
              </a:rPr>
              <a:t>m</a:t>
            </a:r>
            <a:r>
              <a:rPr sz="1500" spc="10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p</a:t>
            </a:r>
            <a:r>
              <a:rPr sz="1500" spc="5" dirty="0" smtClean="0">
                <a:latin typeface="Arial"/>
                <a:cs typeface="Arial"/>
              </a:rPr>
              <a:t>o</a:t>
            </a:r>
            <a:r>
              <a:rPr sz="1500" spc="-10" dirty="0" smtClean="0">
                <a:latin typeface="Arial"/>
                <a:cs typeface="Arial"/>
              </a:rPr>
              <a:t>t</a:t>
            </a:r>
            <a:r>
              <a:rPr sz="1500" spc="0" dirty="0" smtClean="0">
                <a:latin typeface="Arial"/>
                <a:cs typeface="Arial"/>
              </a:rPr>
              <a:t>s</a:t>
            </a:r>
            <a:r>
              <a:rPr sz="1500" spc="9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so</a:t>
            </a:r>
            <a:r>
              <a:rPr sz="1500" spc="-10" dirty="0" smtClean="0">
                <a:latin typeface="Arial"/>
                <a:cs typeface="Arial"/>
              </a:rPr>
              <a:t>l</a:t>
            </a:r>
            <a:r>
              <a:rPr sz="1500" spc="-80" dirty="0" smtClean="0">
                <a:latin typeface="Arial"/>
                <a:cs typeface="Arial"/>
              </a:rPr>
              <a:t>·</a:t>
            </a:r>
            <a:r>
              <a:rPr sz="1500" spc="0" dirty="0" smtClean="0">
                <a:latin typeface="Arial"/>
                <a:cs typeface="Arial"/>
              </a:rPr>
              <a:t>li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0" dirty="0" smtClean="0">
                <a:latin typeface="Arial"/>
                <a:cs typeface="Arial"/>
              </a:rPr>
              <a:t>it</a:t>
            </a:r>
            <a:r>
              <a:rPr sz="1500" spc="-10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r-l</a:t>
            </a:r>
            <a:r>
              <a:rPr sz="1500" spc="-10" dirty="0" smtClean="0">
                <a:latin typeface="Arial"/>
                <a:cs typeface="Arial"/>
              </a:rPr>
              <a:t>o</a:t>
            </a:r>
            <a:r>
              <a:rPr sz="1500" spc="0" dirty="0" smtClean="0">
                <a:latin typeface="Arial"/>
                <a:cs typeface="Arial"/>
              </a:rPr>
              <a:t>:</a:t>
            </a:r>
            <a:r>
              <a:rPr sz="1500" spc="90" dirty="0" smtClean="0">
                <a:latin typeface="Arial"/>
                <a:cs typeface="Arial"/>
              </a:rPr>
              <a:t> </a:t>
            </a:r>
            <a:r>
              <a:rPr sz="15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P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o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rt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al</a:t>
            </a:r>
            <a:r>
              <a:rPr sz="1500" u="heavy" spc="10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CB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L</a:t>
            </a:r>
            <a:r>
              <a:rPr sz="15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spc="-5" dirty="0" smtClean="0">
                <a:latin typeface="Wingdings"/>
                <a:cs typeface="Wingdings"/>
              </a:rPr>
              <a:t></a:t>
            </a:r>
            <a:r>
              <a:rPr sz="1500" spc="5" dirty="0" smtClean="0">
                <a:latin typeface="Arial"/>
                <a:cs typeface="Arial"/>
              </a:rPr>
              <a:t>h</a:t>
            </a:r>
            <a:r>
              <a:rPr sz="1500" spc="0" dirty="0" smtClean="0">
                <a:latin typeface="Arial"/>
                <a:cs typeface="Arial"/>
              </a:rPr>
              <a:t>tt</a:t>
            </a:r>
            <a:r>
              <a:rPr sz="1500" spc="5" dirty="0" smtClean="0">
                <a:latin typeface="Arial"/>
                <a:cs typeface="Arial"/>
              </a:rPr>
              <a:t>ps</a:t>
            </a:r>
            <a:r>
              <a:rPr sz="1500" spc="-10" dirty="0" smtClean="0">
                <a:latin typeface="Arial"/>
                <a:cs typeface="Arial"/>
              </a:rPr>
              <a:t>:/</a:t>
            </a:r>
            <a:r>
              <a:rPr sz="1500" spc="0" dirty="0" smtClean="0">
                <a:latin typeface="Arial"/>
                <a:cs typeface="Arial"/>
              </a:rPr>
              <a:t>/</a:t>
            </a:r>
            <a:r>
              <a:rPr sz="1500" spc="-10" dirty="0" smtClean="0">
                <a:latin typeface="Arial"/>
                <a:cs typeface="Arial"/>
              </a:rPr>
              <a:t>c</a:t>
            </a:r>
            <a:r>
              <a:rPr sz="1500" spc="5" dirty="0" smtClean="0">
                <a:latin typeface="Arial"/>
                <a:cs typeface="Arial"/>
              </a:rPr>
              <a:t>b</a:t>
            </a:r>
            <a:r>
              <a:rPr sz="1500" spc="0" dirty="0" smtClean="0">
                <a:latin typeface="Arial"/>
                <a:cs typeface="Arial"/>
              </a:rPr>
              <a:t>l.</a:t>
            </a:r>
            <a:r>
              <a:rPr sz="1500" spc="5" dirty="0" smtClean="0">
                <a:latin typeface="Arial"/>
                <a:cs typeface="Arial"/>
              </a:rPr>
              <a:t>u</a:t>
            </a:r>
            <a:r>
              <a:rPr sz="1500" spc="-10" dirty="0" smtClean="0">
                <a:latin typeface="Arial"/>
                <a:cs typeface="Arial"/>
              </a:rPr>
              <a:t>p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0" dirty="0" smtClean="0">
                <a:latin typeface="Arial"/>
                <a:cs typeface="Arial"/>
              </a:rPr>
              <a:t>.</a:t>
            </a:r>
            <a:r>
              <a:rPr sz="1500" spc="-10" dirty="0" smtClean="0">
                <a:latin typeface="Arial"/>
                <a:cs typeface="Arial"/>
              </a:rPr>
              <a:t>e</a:t>
            </a:r>
            <a:r>
              <a:rPr sz="1500" spc="5" dirty="0" smtClean="0">
                <a:latin typeface="Arial"/>
                <a:cs typeface="Arial"/>
              </a:rPr>
              <a:t>d</a:t>
            </a:r>
            <a:r>
              <a:rPr sz="1500" spc="-10" dirty="0" smtClean="0">
                <a:latin typeface="Arial"/>
                <a:cs typeface="Arial"/>
              </a:rPr>
              <a:t>u/</a:t>
            </a:r>
            <a:endParaRPr sz="1500">
              <a:latin typeface="Arial"/>
              <a:cs typeface="Arial"/>
            </a:endParaRPr>
          </a:p>
          <a:p>
            <a:pPr marL="355600" marR="12700" indent="0">
              <a:lnSpc>
                <a:spcPts val="1810"/>
              </a:lnSpc>
              <a:spcBef>
                <a:spcPts val="40"/>
              </a:spcBef>
              <a:tabLst>
                <a:tab pos="929640" algn="l"/>
                <a:tab pos="1678305" algn="l"/>
                <a:tab pos="2887980" algn="l"/>
                <a:tab pos="3072765" algn="l"/>
                <a:tab pos="3787140" algn="l"/>
                <a:tab pos="4841875" algn="l"/>
                <a:tab pos="5800725" algn="l"/>
                <a:tab pos="6129655" algn="l"/>
              </a:tabLst>
            </a:pPr>
            <a:r>
              <a:rPr sz="1500" spc="-5" dirty="0" smtClean="0">
                <a:latin typeface="Wingdings"/>
                <a:cs typeface="Wingdings"/>
              </a:rPr>
              <a:t>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ls	</a:t>
            </a:r>
            <a:r>
              <a:rPr sz="1500" spc="5" dirty="0" smtClean="0">
                <a:latin typeface="Arial"/>
                <a:cs typeface="Arial"/>
              </a:rPr>
              <a:t>se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-45" dirty="0" smtClean="0">
                <a:latin typeface="Arial"/>
                <a:cs typeface="Arial"/>
              </a:rPr>
              <a:t>v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is	</a:t>
            </a:r>
            <a:r>
              <a:rPr sz="1500" spc="-5" dirty="0" smtClean="0">
                <a:latin typeface="Wingdings"/>
                <a:cs typeface="Wingdings"/>
              </a:rPr>
              <a:t>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f</a:t>
            </a:r>
            <a:r>
              <a:rPr sz="1500" spc="5" dirty="0" smtClean="0">
                <a:latin typeface="Arial"/>
                <a:cs typeface="Arial"/>
              </a:rPr>
              <a:t>o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-10" dirty="0" smtClean="0">
                <a:latin typeface="Arial"/>
                <a:cs typeface="Arial"/>
              </a:rPr>
              <a:t>a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0" dirty="0" smtClean="0">
                <a:latin typeface="Arial"/>
                <a:cs typeface="Arial"/>
              </a:rPr>
              <a:t>ió	i	tr</a:t>
            </a:r>
            <a:r>
              <a:rPr sz="1500" spc="5" dirty="0" smtClean="0">
                <a:latin typeface="Arial"/>
                <a:cs typeface="Arial"/>
              </a:rPr>
              <a:t>à</a:t>
            </a:r>
            <a:r>
              <a:rPr sz="1500" spc="-15" dirty="0" smtClean="0">
                <a:latin typeface="Arial"/>
                <a:cs typeface="Arial"/>
              </a:rPr>
              <a:t>m</a:t>
            </a:r>
            <a:r>
              <a:rPr sz="1500" spc="0" dirty="0" smtClean="0">
                <a:latin typeface="Arial"/>
                <a:cs typeface="Arial"/>
              </a:rPr>
              <a:t>its	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-10" dirty="0" smtClean="0">
                <a:latin typeface="Arial"/>
                <a:cs typeface="Arial"/>
              </a:rPr>
              <a:t>c</a:t>
            </a:r>
            <a:r>
              <a:rPr sz="1500" spc="5" dirty="0" smtClean="0">
                <a:latin typeface="Arial"/>
                <a:cs typeface="Arial"/>
              </a:rPr>
              <a:t>adè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-10" dirty="0" smtClean="0">
                <a:latin typeface="Arial"/>
                <a:cs typeface="Arial"/>
              </a:rPr>
              <a:t>c</a:t>
            </a:r>
            <a:r>
              <a:rPr sz="1500" spc="0" dirty="0" smtClean="0">
                <a:latin typeface="Arial"/>
                <a:cs typeface="Arial"/>
              </a:rPr>
              <a:t>s	</a:t>
            </a:r>
            <a:r>
              <a:rPr sz="1500" spc="-5" dirty="0" smtClean="0">
                <a:latin typeface="Wingdings"/>
                <a:cs typeface="Wingdings"/>
              </a:rPr>
              <a:t></a:t>
            </a:r>
            <a:r>
              <a:rPr sz="1500" spc="-125" dirty="0" smtClean="0">
                <a:latin typeface="Arial"/>
                <a:cs typeface="Arial"/>
              </a:rPr>
              <a:t>T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5" dirty="0" smtClean="0">
                <a:latin typeface="Arial"/>
                <a:cs typeface="Arial"/>
              </a:rPr>
              <a:t>à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0" dirty="0" smtClean="0">
                <a:latin typeface="Arial"/>
                <a:cs typeface="Arial"/>
              </a:rPr>
              <a:t>its	</a:t>
            </a:r>
            <a:r>
              <a:rPr sz="1500" spc="0" dirty="0" smtClean="0">
                <a:latin typeface="Wingdings"/>
                <a:cs typeface="Wingdings"/>
              </a:rPr>
              <a:t></a:t>
            </a:r>
            <a:r>
              <a:rPr sz="1500" spc="0" dirty="0" smtClean="0">
                <a:latin typeface="Times New Roman"/>
                <a:cs typeface="Times New Roman"/>
              </a:rPr>
              <a:t>	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-10" dirty="0" smtClean="0">
                <a:latin typeface="Arial"/>
                <a:cs typeface="Arial"/>
              </a:rPr>
              <a:t>er</a:t>
            </a:r>
            <a:r>
              <a:rPr sz="1500" spc="0" dirty="0" smtClean="0">
                <a:latin typeface="Arial"/>
                <a:cs typeface="Arial"/>
              </a:rPr>
              <a:t>tif</a:t>
            </a:r>
            <a:r>
              <a:rPr sz="1500" spc="-1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cac</a:t>
            </a:r>
            <a:r>
              <a:rPr sz="1500" spc="-10" dirty="0" smtClean="0">
                <a:latin typeface="Arial"/>
                <a:cs typeface="Arial"/>
              </a:rPr>
              <a:t>i</a:t>
            </a:r>
            <a:r>
              <a:rPr sz="1500" spc="0" dirty="0" smtClean="0">
                <a:latin typeface="Arial"/>
                <a:cs typeface="Arial"/>
              </a:rPr>
              <a:t>ó </a:t>
            </a:r>
            <a:r>
              <a:rPr sz="1500" spc="5" dirty="0" smtClean="0">
                <a:latin typeface="Arial"/>
                <a:cs typeface="Arial"/>
              </a:rPr>
              <a:t>acadè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0" dirty="0" smtClean="0">
                <a:latin typeface="Arial"/>
                <a:cs typeface="Arial"/>
              </a:rPr>
              <a:t>a</a:t>
            </a:r>
            <a:r>
              <a:rPr sz="1500" spc="-3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pe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5" dirty="0" smtClean="0">
                <a:latin typeface="Arial"/>
                <a:cs typeface="Arial"/>
              </a:rPr>
              <a:t>sonal</a:t>
            </a:r>
            <a:endParaRPr sz="15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34"/>
              </a:spcBef>
            </a:pPr>
            <a:endParaRPr sz="1400"/>
          </a:p>
          <a:p>
            <a:pPr marL="355600" marR="26670" indent="-342900">
              <a:lnSpc>
                <a:spcPct val="100000"/>
              </a:lnSpc>
            </a:pPr>
            <a:r>
              <a:rPr sz="1500" spc="-5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3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o</a:t>
            </a:r>
            <a:r>
              <a:rPr sz="1500" spc="20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-10" dirty="0" smtClean="0">
                <a:latin typeface="Arial"/>
                <a:cs typeface="Arial"/>
              </a:rPr>
              <a:t>c</a:t>
            </a:r>
            <a:r>
              <a:rPr sz="1500" spc="5" dirty="0" smtClean="0">
                <a:latin typeface="Arial"/>
                <a:cs typeface="Arial"/>
              </a:rPr>
              <a:t>o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5" dirty="0" smtClean="0">
                <a:latin typeface="Arial"/>
                <a:cs typeface="Arial"/>
              </a:rPr>
              <a:t>d</a:t>
            </a:r>
            <a:r>
              <a:rPr sz="1500" spc="-10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s</a:t>
            </a:r>
            <a:r>
              <a:rPr sz="1500" spc="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la</a:t>
            </a:r>
            <a:r>
              <a:rPr sz="1500" spc="20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t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-45" dirty="0" smtClean="0">
                <a:latin typeface="Arial"/>
                <a:cs typeface="Arial"/>
              </a:rPr>
              <a:t>v</a:t>
            </a:r>
            <a:r>
              <a:rPr sz="1500" spc="0" dirty="0" smtClean="0">
                <a:latin typeface="Arial"/>
                <a:cs typeface="Arial"/>
              </a:rPr>
              <a:t>a</a:t>
            </a:r>
            <a:r>
              <a:rPr sz="1500" spc="4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con</a:t>
            </a:r>
            <a:r>
              <a:rPr sz="1500" spc="-10" dirty="0" smtClean="0">
                <a:latin typeface="Arial"/>
                <a:cs typeface="Arial"/>
              </a:rPr>
              <a:t>t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5" dirty="0" smtClean="0">
                <a:latin typeface="Arial"/>
                <a:cs typeface="Arial"/>
              </a:rPr>
              <a:t>as</a:t>
            </a:r>
            <a:r>
              <a:rPr sz="1500" spc="-10" dirty="0" smtClean="0">
                <a:latin typeface="Arial"/>
                <a:cs typeface="Arial"/>
              </a:rPr>
              <a:t>e</a:t>
            </a:r>
            <a:r>
              <a:rPr sz="1500" spc="5" dirty="0" smtClean="0">
                <a:latin typeface="Arial"/>
                <a:cs typeface="Arial"/>
              </a:rPr>
              <a:t>n</a:t>
            </a:r>
            <a:r>
              <a:rPr sz="1500" spc="-45" dirty="0" smtClean="0">
                <a:latin typeface="Arial"/>
                <a:cs typeface="Arial"/>
              </a:rPr>
              <a:t>y</a:t>
            </a:r>
            <a:r>
              <a:rPr sz="1500" spc="0" dirty="0" smtClean="0">
                <a:latin typeface="Arial"/>
                <a:cs typeface="Arial"/>
              </a:rPr>
              <a:t>a</a:t>
            </a:r>
            <a:r>
              <a:rPr sz="1500" spc="5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posa</a:t>
            </a:r>
            <a:r>
              <a:rPr sz="1500" spc="-15" dirty="0" smtClean="0">
                <a:latin typeface="Arial"/>
                <a:cs typeface="Arial"/>
              </a:rPr>
              <a:t>'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5" dirty="0" smtClean="0">
                <a:latin typeface="Arial"/>
                <a:cs typeface="Arial"/>
              </a:rPr>
              <a:t> e</a:t>
            </a:r>
            <a:r>
              <a:rPr sz="1500" spc="0" dirty="0" smtClean="0">
                <a:latin typeface="Arial"/>
                <a:cs typeface="Arial"/>
              </a:rPr>
              <a:t>n</a:t>
            </a:r>
            <a:r>
              <a:rPr sz="1500" spc="2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-10" dirty="0" smtClean="0">
                <a:latin typeface="Arial"/>
                <a:cs typeface="Arial"/>
              </a:rPr>
              <a:t>o</a:t>
            </a:r>
            <a:r>
              <a:rPr sz="1500" spc="5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-10" dirty="0" smtClean="0">
                <a:latin typeface="Arial"/>
                <a:cs typeface="Arial"/>
              </a:rPr>
              <a:t>ac</a:t>
            </a:r>
            <a:r>
              <a:rPr sz="1500" spc="0" dirty="0" smtClean="0">
                <a:latin typeface="Arial"/>
                <a:cs typeface="Arial"/>
              </a:rPr>
              <a:t>te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0" dirty="0" smtClean="0">
                <a:latin typeface="Arial"/>
                <a:cs typeface="Arial"/>
              </a:rPr>
              <a:t>b</a:t>
            </a:r>
            <a:r>
              <a:rPr sz="1500" spc="2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30" dirty="0" smtClean="0">
                <a:latin typeface="Arial"/>
                <a:cs typeface="Arial"/>
              </a:rPr>
              <a:t> </a:t>
            </a:r>
            <a:r>
              <a:rPr sz="1500" spc="-5" dirty="0" smtClean="0">
                <a:latin typeface="Arial"/>
                <a:cs typeface="Arial"/>
              </a:rPr>
              <a:t>C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-10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tre</a:t>
            </a:r>
            <a:r>
              <a:rPr sz="1500" spc="5" dirty="0" smtClean="0">
                <a:latin typeface="Arial"/>
                <a:cs typeface="Arial"/>
              </a:rPr>
              <a:t> d</a:t>
            </a:r>
            <a:r>
              <a:rPr sz="1500" spc="-10" dirty="0" smtClean="0">
                <a:latin typeface="Arial"/>
                <a:cs typeface="Arial"/>
              </a:rPr>
              <a:t>’</a:t>
            </a:r>
            <a:r>
              <a:rPr sz="1500" spc="-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5" dirty="0" smtClean="0">
                <a:latin typeface="Arial"/>
                <a:cs typeface="Arial"/>
              </a:rPr>
              <a:t>enc</a:t>
            </a:r>
            <a:r>
              <a:rPr sz="1500" spc="0" dirty="0" smtClean="0">
                <a:latin typeface="Arial"/>
                <a:cs typeface="Arial"/>
              </a:rPr>
              <a:t>ió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spc="-30" dirty="0" smtClean="0">
                <a:latin typeface="Arial"/>
                <a:cs typeface="Arial"/>
              </a:rPr>
              <a:t>T</a:t>
            </a:r>
            <a:r>
              <a:rPr sz="1500" spc="0" dirty="0" smtClean="0">
                <a:latin typeface="Arial"/>
                <a:cs typeface="Arial"/>
              </a:rPr>
              <a:t>IC (</a:t>
            </a:r>
            <a:r>
              <a:rPr sz="1500" spc="-355" dirty="0" smtClean="0">
                <a:latin typeface="Arial"/>
                <a:cs typeface="Arial"/>
              </a:rPr>
              <a:t>T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l.:</a:t>
            </a:r>
            <a:r>
              <a:rPr sz="1500" spc="-4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93</a:t>
            </a:r>
            <a:r>
              <a:rPr sz="1500" spc="0" dirty="0" smtClean="0">
                <a:latin typeface="Arial"/>
                <a:cs typeface="Arial"/>
              </a:rPr>
              <a:t>.</a:t>
            </a:r>
            <a:r>
              <a:rPr sz="1500" spc="5" dirty="0" smtClean="0">
                <a:latin typeface="Arial"/>
                <a:cs typeface="Arial"/>
              </a:rPr>
              <a:t>401</a:t>
            </a:r>
            <a:r>
              <a:rPr sz="1500" spc="0" dirty="0" smtClean="0">
                <a:latin typeface="Arial"/>
                <a:cs typeface="Arial"/>
              </a:rPr>
              <a:t>.</a:t>
            </a:r>
            <a:r>
              <a:rPr sz="1500" spc="5" dirty="0" smtClean="0">
                <a:latin typeface="Arial"/>
                <a:cs typeface="Arial"/>
              </a:rPr>
              <a:t>62</a:t>
            </a:r>
            <a:r>
              <a:rPr sz="1500" spc="0" dirty="0" smtClean="0">
                <a:latin typeface="Arial"/>
                <a:cs typeface="Arial"/>
              </a:rPr>
              <a:t>.</a:t>
            </a:r>
            <a:r>
              <a:rPr sz="1500" spc="5" dirty="0" smtClean="0">
                <a:latin typeface="Arial"/>
                <a:cs typeface="Arial"/>
              </a:rPr>
              <a:t>13</a:t>
            </a:r>
            <a:r>
              <a:rPr sz="1500" spc="0" dirty="0" smtClean="0">
                <a:latin typeface="Arial"/>
                <a:cs typeface="Arial"/>
              </a:rPr>
              <a:t>.</a:t>
            </a:r>
            <a:r>
              <a:rPr sz="1500" spc="-70" dirty="0" smtClean="0">
                <a:latin typeface="Arial"/>
                <a:cs typeface="Arial"/>
              </a:rPr>
              <a:t> </a:t>
            </a:r>
            <a:r>
              <a:rPr sz="1500" spc="-5" dirty="0" smtClean="0">
                <a:latin typeface="Arial"/>
                <a:cs typeface="Arial"/>
              </a:rPr>
              <a:t>C</a:t>
            </a:r>
            <a:r>
              <a:rPr sz="1500" spc="5" dirty="0" smtClean="0">
                <a:latin typeface="Arial"/>
                <a:cs typeface="Arial"/>
              </a:rPr>
              <a:t>o</a:t>
            </a:r>
            <a:r>
              <a:rPr sz="1500" spc="0" dirty="0" smtClean="0">
                <a:latin typeface="Arial"/>
                <a:cs typeface="Arial"/>
              </a:rPr>
              <a:t>rr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u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5" dirty="0" smtClean="0">
                <a:latin typeface="Arial"/>
                <a:cs typeface="Arial"/>
              </a:rPr>
              <a:t>ec</a:t>
            </a:r>
            <a:r>
              <a:rPr sz="1500" spc="0" dirty="0" smtClean="0">
                <a:latin typeface="Arial"/>
                <a:cs typeface="Arial"/>
              </a:rPr>
              <a:t>tr</a:t>
            </a:r>
            <a:r>
              <a:rPr sz="1500" spc="5" dirty="0" smtClean="0">
                <a:latin typeface="Arial"/>
                <a:cs typeface="Arial"/>
              </a:rPr>
              <a:t>òn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0" dirty="0" smtClean="0">
                <a:latin typeface="Arial"/>
                <a:cs typeface="Arial"/>
              </a:rPr>
              <a:t>:</a:t>
            </a:r>
            <a:r>
              <a:rPr sz="1500" spc="-55" dirty="0" smtClean="0">
                <a:latin typeface="Arial"/>
                <a:cs typeface="Arial"/>
              </a:rPr>
              <a:t> 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ti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@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upcne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t.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e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)</a:t>
            </a:r>
            <a:endParaRPr sz="15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95"/>
              </a:spcBef>
            </a:pPr>
            <a:endParaRPr sz="1400"/>
          </a:p>
          <a:p>
            <a:pPr marL="506095" marR="441959" indent="-494030">
              <a:lnSpc>
                <a:spcPct val="100000"/>
              </a:lnSpc>
              <a:tabLst>
                <a:tab pos="506095" algn="l"/>
                <a:tab pos="1040765" algn="l"/>
                <a:tab pos="1726564" algn="l"/>
                <a:tab pos="2548255" algn="l"/>
                <a:tab pos="3707765" algn="l"/>
                <a:tab pos="4498975" algn="l"/>
                <a:tab pos="5523230" algn="l"/>
                <a:tab pos="6057900" algn="l"/>
              </a:tabLst>
            </a:pPr>
            <a:r>
              <a:rPr sz="1500" spc="-5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i	</a:t>
            </a:r>
            <a:r>
              <a:rPr sz="1500" spc="5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o	t</a:t>
            </a:r>
            <a:r>
              <a:rPr sz="1500" spc="5" dirty="0" smtClean="0">
                <a:latin typeface="Arial"/>
                <a:cs typeface="Arial"/>
              </a:rPr>
              <a:t>en</a:t>
            </a:r>
            <a:r>
              <a:rPr sz="1500" spc="0" dirty="0" smtClean="0">
                <a:latin typeface="Arial"/>
                <a:cs typeface="Arial"/>
              </a:rPr>
              <a:t>s	</a:t>
            </a:r>
            <a:r>
              <a:rPr sz="1500" spc="-10" dirty="0" smtClean="0">
                <a:latin typeface="Arial"/>
                <a:cs typeface="Arial"/>
              </a:rPr>
              <a:t>a</a:t>
            </a:r>
            <a:r>
              <a:rPr sz="1500" spc="5" dirty="0" smtClean="0">
                <a:latin typeface="Arial"/>
                <a:cs typeface="Arial"/>
              </a:rPr>
              <a:t>cc</a:t>
            </a:r>
            <a:r>
              <a:rPr sz="1500" spc="-10" dirty="0" smtClean="0">
                <a:latin typeface="Arial"/>
                <a:cs typeface="Arial"/>
              </a:rPr>
              <a:t>é</a:t>
            </a:r>
            <a:r>
              <a:rPr sz="1500" spc="0" dirty="0" smtClean="0">
                <a:latin typeface="Arial"/>
                <a:cs typeface="Arial"/>
              </a:rPr>
              <a:t>s	(</a:t>
            </a:r>
            <a:r>
              <a:rPr sz="1500" spc="-10" dirty="0" smtClean="0">
                <a:latin typeface="Arial"/>
                <a:cs typeface="Arial"/>
              </a:rPr>
              <a:t>est</a:t>
            </a:r>
            <a:r>
              <a:rPr sz="1500" spc="5" dirty="0" smtClean="0">
                <a:latin typeface="Arial"/>
                <a:cs typeface="Arial"/>
              </a:rPr>
              <a:t>ud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an</a:t>
            </a:r>
            <a:r>
              <a:rPr sz="1500" spc="0" dirty="0" smtClean="0">
                <a:latin typeface="Arial"/>
                <a:cs typeface="Arial"/>
              </a:rPr>
              <a:t>t	</a:t>
            </a:r>
            <a:r>
              <a:rPr sz="1500" spc="5" dirty="0" smtClean="0">
                <a:latin typeface="Arial"/>
                <a:cs typeface="Arial"/>
              </a:rPr>
              <a:t>an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-1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0" dirty="0" smtClean="0">
                <a:latin typeface="Arial"/>
                <a:cs typeface="Arial"/>
              </a:rPr>
              <a:t>)	</a:t>
            </a:r>
            <a:r>
              <a:rPr sz="1500" spc="5" dirty="0" smtClean="0">
                <a:latin typeface="Arial"/>
                <a:cs typeface="Arial"/>
              </a:rPr>
              <a:t>en</a:t>
            </a:r>
            <a:r>
              <a:rPr sz="1500" spc="-45" dirty="0" smtClean="0">
                <a:latin typeface="Arial"/>
                <a:cs typeface="Arial"/>
              </a:rPr>
              <a:t>v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’</a:t>
            </a:r>
            <a:r>
              <a:rPr sz="1500" spc="5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s	</a:t>
            </a:r>
            <a:r>
              <a:rPr sz="1500" spc="-10" dirty="0" smtClean="0">
                <a:latin typeface="Arial"/>
                <a:cs typeface="Arial"/>
              </a:rPr>
              <a:t>u</a:t>
            </a:r>
            <a:r>
              <a:rPr sz="1500" spc="0" dirty="0" smtClean="0">
                <a:latin typeface="Arial"/>
                <a:cs typeface="Arial"/>
              </a:rPr>
              <a:t>n	</a:t>
            </a:r>
            <a:r>
              <a:rPr sz="1500" spc="5" dirty="0" smtClean="0">
                <a:latin typeface="Arial"/>
                <a:cs typeface="Arial"/>
              </a:rPr>
              <a:t>co</a:t>
            </a:r>
            <a:r>
              <a:rPr sz="1500" spc="-10" dirty="0" smtClean="0">
                <a:latin typeface="Arial"/>
                <a:cs typeface="Arial"/>
              </a:rPr>
              <a:t>r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u a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cb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l.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fi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i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na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.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d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oce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n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i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@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u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.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edu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51110" y="6311396"/>
            <a:ext cx="3139191" cy="4732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8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8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8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36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3659" y="1510187"/>
            <a:ext cx="7048500" cy="4048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35" marR="394970" indent="-1270">
              <a:lnSpc>
                <a:spcPct val="120000"/>
              </a:lnSpc>
            </a:pPr>
            <a:r>
              <a:rPr sz="1800" b="1" dirty="0" smtClean="0">
                <a:latin typeface="Arial"/>
                <a:cs typeface="Arial"/>
              </a:rPr>
              <a:t>I</a:t>
            </a:r>
            <a:r>
              <a:rPr sz="1800" b="1" spc="-20" dirty="0" smtClean="0">
                <a:latin typeface="Arial"/>
                <a:cs typeface="Arial"/>
              </a:rPr>
              <a:t> s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no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puc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on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nt a</a:t>
            </a:r>
            <a:r>
              <a:rPr sz="1800" b="1" spc="-5" dirty="0" smtClean="0">
                <a:latin typeface="Arial"/>
                <a:cs typeface="Arial"/>
              </a:rPr>
              <a:t> r</a:t>
            </a:r>
            <a:r>
              <a:rPr sz="1800" b="1" spc="-10" dirty="0" smtClean="0">
                <a:latin typeface="Arial"/>
                <a:cs typeface="Arial"/>
              </a:rPr>
              <a:t>ec</a:t>
            </a:r>
            <a:r>
              <a:rPr sz="1800" b="1" spc="0" dirty="0" smtClean="0">
                <a:latin typeface="Arial"/>
                <a:cs typeface="Arial"/>
              </a:rPr>
              <a:t>ollir</a:t>
            </a:r>
            <a:r>
              <a:rPr sz="1800" b="1" spc="-4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ce</a:t>
            </a:r>
            <a:r>
              <a:rPr sz="1800" b="1" spc="-10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tif</a:t>
            </a:r>
            <a:r>
              <a:rPr sz="1800" b="1" spc="5" dirty="0" smtClean="0">
                <a:latin typeface="Arial"/>
                <a:cs typeface="Arial"/>
              </a:rPr>
              <a:t>i</a:t>
            </a:r>
            <a:r>
              <a:rPr sz="1800" b="1" spc="-20" dirty="0" smtClean="0">
                <a:latin typeface="Arial"/>
                <a:cs typeface="Arial"/>
              </a:rPr>
              <a:t>ca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3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not</a:t>
            </a:r>
            <a:r>
              <a:rPr sz="1800" b="1" spc="-20" dirty="0" smtClean="0">
                <a:latin typeface="Arial"/>
                <a:cs typeface="Arial"/>
              </a:rPr>
              <a:t>es? </a:t>
            </a:r>
            <a:r>
              <a:rPr sz="1800" b="1" spc="-260" dirty="0" smtClean="0">
                <a:latin typeface="Arial"/>
                <a:cs typeface="Arial"/>
              </a:rPr>
              <a:t>T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ns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3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op</a:t>
            </a:r>
            <a:r>
              <a:rPr sz="1800" b="1" spc="-1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ion</a:t>
            </a:r>
            <a:r>
              <a:rPr sz="1800" b="1" spc="-5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4"/>
              </a:spcBef>
            </a:pPr>
            <a:endParaRPr sz="500"/>
          </a:p>
          <a:p>
            <a:pPr marL="354965" marR="12700" indent="-342900" algn="just">
              <a:lnSpc>
                <a:spcPct val="100000"/>
              </a:lnSpc>
              <a:buFont typeface="Arial"/>
              <a:buAutoNum type="arabicPeriod"/>
              <a:tabLst>
                <a:tab pos="354965" algn="l"/>
              </a:tabLst>
            </a:pP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tz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na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ra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er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na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perqu</a:t>
            </a:r>
            <a:r>
              <a:rPr sz="1400" spc="0" dirty="0" smtClean="0">
                <a:latin typeface="Arial"/>
                <a:cs typeface="Arial"/>
              </a:rPr>
              <a:t>è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g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re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oll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r-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om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(</a:t>
            </a:r>
            <a:r>
              <a:rPr sz="1400" spc="-15" dirty="0" smtClean="0">
                <a:latin typeface="Arial"/>
                <a:cs typeface="Arial"/>
              </a:rPr>
              <a:t>h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po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ar </a:t>
            </a:r>
            <a:r>
              <a:rPr sz="1400" spc="0" dirty="0" smtClean="0">
                <a:latin typeface="Arial"/>
                <a:cs typeface="Arial"/>
              </a:rPr>
              <a:t>l’a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tz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j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4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ò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1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DN</a:t>
            </a:r>
            <a:r>
              <a:rPr sz="1400" spc="-1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)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155" dirty="0" smtClean="0">
                <a:latin typeface="Arial"/>
                <a:cs typeface="Arial"/>
              </a:rPr>
              <a:t> </a:t>
            </a:r>
            <a:r>
              <a:rPr sz="1400" spc="-14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b</a:t>
            </a:r>
            <a:r>
              <a:rPr sz="1400" spc="-15" dirty="0" smtClean="0">
                <a:latin typeface="Arial"/>
                <a:cs typeface="Arial"/>
              </a:rPr>
              <a:t>arà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od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14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d’a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20" dirty="0" smtClean="0">
                <a:latin typeface="Arial"/>
                <a:cs typeface="Arial"/>
              </a:rPr>
              <a:t>z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 al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BL</a:t>
            </a:r>
            <a:endParaRPr sz="1400">
              <a:latin typeface="Arial"/>
              <a:cs typeface="Arial"/>
            </a:endParaRPr>
          </a:p>
          <a:p>
            <a:pPr marL="355600" marR="13335" indent="-343535">
              <a:lnSpc>
                <a:spcPct val="103099"/>
              </a:lnSpc>
              <a:spcBef>
                <a:spcPts val="245"/>
              </a:spcBef>
              <a:buFont typeface="Arial"/>
              <a:buAutoNum type="arabicPeriod"/>
              <a:tabLst>
                <a:tab pos="354965" algn="l"/>
              </a:tabLst>
            </a:pP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ele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om 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or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pa</a:t>
            </a:r>
            <a:r>
              <a:rPr sz="1400" spc="-5" dirty="0" smtClean="0">
                <a:latin typeface="Arial"/>
                <a:cs typeface="Arial"/>
              </a:rPr>
              <a:t>g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“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”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-55" dirty="0" smtClean="0">
                <a:latin typeface="Arial"/>
                <a:cs typeface="Arial"/>
              </a:rPr>
              <a:t>v</a:t>
            </a:r>
            <a:r>
              <a:rPr sz="1400" spc="-15" dirty="0" smtClean="0">
                <a:latin typeface="Arial"/>
                <a:cs typeface="Arial"/>
              </a:rPr>
              <a:t>iar-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l 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g</a:t>
            </a:r>
            <a:r>
              <a:rPr sz="1400" spc="-15" dirty="0" smtClean="0">
                <a:latin typeface="Arial"/>
                <a:cs typeface="Arial"/>
              </a:rPr>
              <a:t>ua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d 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g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me</a:t>
            </a:r>
            <a:r>
              <a:rPr sz="1400" spc="0" dirty="0" smtClean="0">
                <a:latin typeface="Arial"/>
                <a:cs typeface="Arial"/>
              </a:rPr>
              <a:t>nt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el 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b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c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u 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ò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c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(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5" dirty="0" smtClean="0">
                <a:latin typeface="Arial"/>
                <a:cs typeface="Arial"/>
              </a:rPr>
              <a:t>.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.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ia</a:t>
            </a:r>
            <a:r>
              <a:rPr sz="1400" spc="0" dirty="0" smtClean="0">
                <a:latin typeface="Arial"/>
                <a:cs typeface="Arial"/>
              </a:rPr>
              <a:t>@</a:t>
            </a:r>
            <a:r>
              <a:rPr sz="1400" spc="-30" dirty="0" smtClean="0">
                <a:latin typeface="Arial"/>
                <a:cs typeface="Arial"/>
              </a:rPr>
              <a:t>up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20" dirty="0" smtClean="0">
                <a:latin typeface="Arial"/>
                <a:cs typeface="Arial"/>
              </a:rPr>
              <a:t>.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)  i 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pr</a:t>
            </a:r>
            <a:r>
              <a:rPr sz="1400" spc="-15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orreu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’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iarem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20" dirty="0" smtClean="0">
                <a:latin typeface="Arial"/>
                <a:cs typeface="Arial"/>
              </a:rPr>
              <a:t> C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dre</a:t>
            </a:r>
            <a:r>
              <a:rPr sz="1400" spc="5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 A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re</a:t>
            </a:r>
            <a:r>
              <a:rPr sz="1400" spc="5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on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ha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iar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ju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pag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eg</a:t>
            </a:r>
            <a:r>
              <a:rPr sz="1400" spc="0" dirty="0" smtClean="0">
                <a:latin typeface="Arial"/>
                <a:cs typeface="Arial"/>
              </a:rPr>
              <a:t>ell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927735" marR="3243580" indent="0">
              <a:lnSpc>
                <a:spcPct val="120000"/>
              </a:lnSpc>
            </a:pPr>
            <a:r>
              <a:rPr sz="1400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pu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(</a:t>
            </a:r>
            <a:r>
              <a:rPr sz="1400" spc="-20" dirty="0" smtClean="0">
                <a:latin typeface="Arial"/>
                <a:cs typeface="Arial"/>
              </a:rPr>
              <a:t>D</a:t>
            </a:r>
            <a:r>
              <a:rPr sz="1400" spc="-5" dirty="0" smtClean="0">
                <a:latin typeface="Arial"/>
                <a:cs typeface="Arial"/>
              </a:rPr>
              <a:t>7</a:t>
            </a:r>
            <a:r>
              <a:rPr sz="1400" spc="0" dirty="0" smtClean="0">
                <a:latin typeface="Arial"/>
                <a:cs typeface="Arial"/>
              </a:rPr>
              <a:t>),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Pl</a:t>
            </a:r>
            <a:r>
              <a:rPr sz="1400" spc="-5" dirty="0" smtClean="0">
                <a:latin typeface="Arial"/>
                <a:cs typeface="Arial"/>
              </a:rPr>
              <a:t>an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ba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arrer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33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err</a:t>
            </a:r>
            <a:r>
              <a:rPr sz="1400" spc="-5" dirty="0" smtClean="0">
                <a:latin typeface="Arial"/>
                <a:cs typeface="Arial"/>
              </a:rPr>
              <a:t>ad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  <a:p>
            <a:pPr marL="927735" marR="3439795" indent="0">
              <a:lnSpc>
                <a:spcPts val="2160"/>
              </a:lnSpc>
              <a:spcBef>
                <a:spcPts val="5"/>
              </a:spcBef>
            </a:pPr>
            <a:r>
              <a:rPr sz="1400" spc="-5" dirty="0" smtClean="0">
                <a:latin typeface="Arial"/>
                <a:cs typeface="Arial"/>
              </a:rPr>
              <a:t>0886</a:t>
            </a:r>
            <a:r>
              <a:rPr sz="1400" spc="0" dirty="0" smtClean="0">
                <a:latin typeface="Arial"/>
                <a:cs typeface="Arial"/>
              </a:rPr>
              <a:t>0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2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-5" dirty="0" smtClean="0">
                <a:latin typeface="Arial"/>
                <a:cs typeface="Arial"/>
              </a:rPr>
              <a:t>ELS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2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114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BAIX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5" dirty="0" smtClean="0">
                <a:latin typeface="Arial"/>
                <a:cs typeface="Arial"/>
              </a:rPr>
              <a:t>LO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20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EG</a:t>
            </a:r>
            <a:r>
              <a:rPr sz="1400" spc="-22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  <a:p>
            <a:pPr marL="356235" marR="14604" indent="-344170">
              <a:lnSpc>
                <a:spcPct val="100000"/>
              </a:lnSpc>
              <a:spcBef>
                <a:spcPts val="145"/>
              </a:spcBef>
              <a:buFont typeface="Arial"/>
              <a:buAutoNum type="arabicPeriod" startAt="3"/>
              <a:tabLst>
                <a:tab pos="354965" algn="l"/>
              </a:tabLst>
            </a:pP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5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na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114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om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g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“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iu</a:t>
            </a:r>
            <a:r>
              <a:rPr sz="1400" spc="-25" dirty="0" smtClean="0">
                <a:latin typeface="Arial"/>
                <a:cs typeface="Arial"/>
              </a:rPr>
              <a:t>”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1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114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ag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nl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’e</a:t>
            </a:r>
            <a:r>
              <a:rPr sz="1400" spc="0" dirty="0" smtClean="0">
                <a:latin typeface="Arial"/>
                <a:cs typeface="Arial"/>
              </a:rPr>
              <a:t>-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re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ar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Font typeface="Arial"/>
              <a:buAutoNum type="arabicPeriod" startAt="3"/>
              <a:tabLst>
                <a:tab pos="354965" algn="l"/>
              </a:tabLst>
            </a:pPr>
            <a:r>
              <a:rPr sz="1400" spc="0" dirty="0" smtClean="0">
                <a:latin typeface="Arial"/>
                <a:cs typeface="Arial"/>
              </a:rPr>
              <a:t>Q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pag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ar</a:t>
            </a:r>
            <a:r>
              <a:rPr sz="1400" spc="-5" dirty="0" smtClean="0">
                <a:latin typeface="Arial"/>
                <a:cs typeface="Arial"/>
              </a:rPr>
              <a:t>ge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na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5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5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5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37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9596" y="987540"/>
            <a:ext cx="7623044" cy="425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00776" y="1012854"/>
            <a:ext cx="6861809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4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ràctique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empresa/</a:t>
            </a:r>
            <a:r>
              <a:rPr sz="2200" b="1" spc="-4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xperiènci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professional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12747" y="5301996"/>
            <a:ext cx="7476740" cy="10119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7660" y="5373217"/>
            <a:ext cx="7200798" cy="864095"/>
          </a:xfrm>
          <a:custGeom>
            <a:avLst/>
            <a:gdLst/>
            <a:ahLst/>
            <a:cxnLst/>
            <a:rect l="l" t="t" r="r" b="b"/>
            <a:pathLst>
              <a:path w="7200798" h="864095">
                <a:moveTo>
                  <a:pt x="7200798" y="864095"/>
                </a:moveTo>
                <a:lnTo>
                  <a:pt x="0" y="864095"/>
                </a:lnTo>
                <a:lnTo>
                  <a:pt x="0" y="0"/>
                </a:lnTo>
                <a:lnTo>
                  <a:pt x="7200798" y="0"/>
                </a:lnTo>
                <a:lnTo>
                  <a:pt x="7200798" y="864095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888989" y="5381589"/>
            <a:ext cx="6518909" cy="833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00000"/>
              </a:lnSpc>
            </a:pPr>
            <a:r>
              <a:rPr sz="1800" spc="-3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que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25" dirty="0" smtClean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èn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ona</a:t>
            </a:r>
            <a:r>
              <a:rPr sz="1800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r>
              <a:rPr sz="1800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mb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8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a: 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bl.ofi</a:t>
            </a:r>
            <a:r>
              <a:rPr sz="1800" b="1" u="heavy" spc="-1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.do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-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@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up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du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53168" y="509049"/>
            <a:ext cx="3390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ini</a:t>
            </a:r>
            <a:r>
              <a:rPr sz="15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ci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38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11274"/>
              </p:ext>
            </p:extLst>
          </p:nvPr>
        </p:nvGraphicFramePr>
        <p:xfrm>
          <a:off x="1534961" y="1544086"/>
          <a:ext cx="7200799" cy="11937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4"/>
                <a:gridCol w="864095"/>
              </a:tblGrid>
              <a:tr h="370841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gunt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4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800" b="1" spc="-2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74318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Qu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ns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ts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he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co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lir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per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poder</a:t>
                      </a:r>
                      <a:r>
                        <a:rPr sz="1200" u="sng" spc="-7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z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ar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es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àct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ues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en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esa?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39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4318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Quants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èd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ts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puc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econè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x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er</a:t>
                      </a:r>
                      <a:r>
                        <a:rPr sz="1200" u="sng" spc="-8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per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àct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ues</a:t>
                      </a:r>
                      <a:r>
                        <a:rPr sz="1200" u="sng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en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esa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si soc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estud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nt</a:t>
                      </a:r>
                      <a:r>
                        <a:rPr sz="1200" u="sng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ESAB?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40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4317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Quants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èd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ts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puc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econè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i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x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er</a:t>
                      </a:r>
                      <a:r>
                        <a:rPr sz="1200" u="sng" spc="-8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per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àct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i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ues</a:t>
                      </a:r>
                      <a:r>
                        <a:rPr sz="1200" u="sng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en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esa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si soc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estud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a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nt</a:t>
                      </a:r>
                      <a:r>
                        <a:rPr sz="1200" u="sng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l’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EE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T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A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C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41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7091" y="3207283"/>
            <a:ext cx="62483" cy="256032"/>
          </a:xfrm>
          <a:custGeom>
            <a:avLst/>
            <a:gdLst/>
            <a:ahLst/>
            <a:cxnLst/>
            <a:rect l="l" t="t" r="r" b="b"/>
            <a:pathLst>
              <a:path w="62483" h="256032">
                <a:moveTo>
                  <a:pt x="0" y="0"/>
                </a:moveTo>
                <a:lnTo>
                  <a:pt x="62483" y="0"/>
                </a:lnTo>
                <a:lnTo>
                  <a:pt x="62483" y="256032"/>
                </a:lnTo>
                <a:lnTo>
                  <a:pt x="0" y="2560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53888" y="1012854"/>
            <a:ext cx="7148830" cy="1137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64744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4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ràctique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empresa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2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356235" marR="144145" indent="-34417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Quins</a:t>
            </a:r>
            <a:r>
              <a:rPr sz="1800" b="1" spc="80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qui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15" dirty="0" smtClean="0">
                <a:latin typeface="Arial"/>
                <a:cs typeface="Arial"/>
              </a:rPr>
              <a:t>t</a:t>
            </a:r>
            <a:r>
              <a:rPr sz="1800" b="1" spc="0" dirty="0" smtClean="0">
                <a:latin typeface="Arial"/>
                <a:cs typeface="Arial"/>
              </a:rPr>
              <a:t>s</a:t>
            </a:r>
            <a:r>
              <a:rPr sz="1800" b="1" spc="114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he</a:t>
            </a:r>
            <a:r>
              <a:rPr sz="1800" b="1" spc="10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10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10" dirty="0" smtClean="0">
                <a:latin typeface="Arial"/>
                <a:cs typeface="Arial"/>
              </a:rPr>
              <a:t>p</a:t>
            </a:r>
            <a:r>
              <a:rPr sz="1800" b="1" spc="0" dirty="0" smtClean="0">
                <a:latin typeface="Arial"/>
                <a:cs typeface="Arial"/>
              </a:rPr>
              <a:t>lir</a:t>
            </a:r>
            <a:r>
              <a:rPr sz="1800" b="1" spc="10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9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pod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105" dirty="0" smtClean="0">
                <a:latin typeface="Arial"/>
                <a:cs typeface="Arial"/>
              </a:rPr>
              <a:t> </a:t>
            </a:r>
            <a:r>
              <a:rPr sz="1800" b="1" spc="-30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ea</a:t>
            </a:r>
            <a:r>
              <a:rPr sz="1800" b="1" spc="0" dirty="0" smtClean="0">
                <a:latin typeface="Arial"/>
                <a:cs typeface="Arial"/>
              </a:rPr>
              <a:t>lit</a:t>
            </a:r>
            <a:r>
              <a:rPr sz="1800" b="1" spc="-5" dirty="0" smtClean="0">
                <a:latin typeface="Arial"/>
                <a:cs typeface="Arial"/>
              </a:rPr>
              <a:t>z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14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s</a:t>
            </a:r>
            <a:r>
              <a:rPr sz="1800" b="1" spc="114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10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àc</a:t>
            </a:r>
            <a:r>
              <a:rPr sz="1800" b="1" spc="0" dirty="0" smtClean="0">
                <a:latin typeface="Arial"/>
                <a:cs typeface="Arial"/>
              </a:rPr>
              <a:t>tiqu</a:t>
            </a:r>
            <a:r>
              <a:rPr sz="1800" b="1" spc="-20" dirty="0" smtClean="0">
                <a:latin typeface="Arial"/>
                <a:cs typeface="Arial"/>
              </a:rPr>
              <a:t>es e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E</a:t>
            </a:r>
            <a:r>
              <a:rPr sz="1800" b="1" spc="-10" dirty="0" smtClean="0">
                <a:latin typeface="Arial"/>
                <a:cs typeface="Arial"/>
              </a:rPr>
              <a:t>m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esa?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53888" y="2767863"/>
            <a:ext cx="6985000" cy="1207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1400" spc="-330" dirty="0" smtClean="0">
                <a:latin typeface="Arial"/>
                <a:cs typeface="Arial"/>
              </a:rPr>
              <a:t>T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ir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m</a:t>
            </a:r>
            <a:r>
              <a:rPr sz="1400" spc="0" dirty="0" smtClean="0">
                <a:latin typeface="Arial"/>
                <a:cs typeface="Arial"/>
              </a:rPr>
              <a:t>ei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at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0" dirty="0" smtClean="0">
                <a:latin typeface="Arial"/>
                <a:cs typeface="Arial"/>
              </a:rPr>
              <a:t>ls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èd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arrera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up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(</a:t>
            </a:r>
            <a:r>
              <a:rPr sz="1400" spc="-5" dirty="0" smtClean="0">
                <a:latin typeface="Arial"/>
                <a:cs typeface="Arial"/>
              </a:rPr>
              <a:t>12</a:t>
            </a:r>
            <a:r>
              <a:rPr sz="1400" spc="0" dirty="0" smtClean="0">
                <a:latin typeface="Arial"/>
                <a:cs typeface="Arial"/>
              </a:rPr>
              <a:t>0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èd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CT</a:t>
            </a:r>
            <a:r>
              <a:rPr sz="1400" spc="0" dirty="0" smtClean="0">
                <a:latin typeface="Arial"/>
                <a:cs typeface="Arial"/>
              </a:rPr>
              <a:t>S)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/>
          </a:p>
          <a:p>
            <a:pPr marL="756285" marR="12700" indent="-28702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Als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g</a:t>
            </a:r>
            <a:r>
              <a:rPr sz="1400" spc="-15" dirty="0" smtClean="0">
                <a:latin typeface="Arial"/>
                <a:cs typeface="Arial"/>
              </a:rPr>
              <a:t>üen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6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ç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rà</a:t>
            </a:r>
            <a:r>
              <a:rPr sz="1400" spc="5" dirty="0" smtClean="0">
                <a:latin typeface="Arial"/>
                <a:cs typeface="Arial"/>
              </a:rPr>
              <a:t>ct</a:t>
            </a:r>
            <a:r>
              <a:rPr sz="1400" spc="-15" dirty="0" smtClean="0">
                <a:latin typeface="Arial"/>
                <a:cs typeface="Arial"/>
              </a:rPr>
              <a:t>iq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es </a:t>
            </a:r>
            <a:r>
              <a:rPr sz="1400" spc="0" dirty="0" smtClean="0">
                <a:latin typeface="Arial"/>
                <a:cs typeface="Arial"/>
              </a:rPr>
              <a:t>en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pr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les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du</a:t>
            </a:r>
            <a:r>
              <a:rPr sz="1400" spc="0" dirty="0" smtClean="0">
                <a:latin typeface="Arial"/>
                <a:cs typeface="Arial"/>
              </a:rPr>
              <a:t>es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sc</a:t>
            </a:r>
            <a:r>
              <a:rPr sz="1400" spc="0" dirty="0" smtClean="0">
                <a:latin typeface="Arial"/>
                <a:cs typeface="Arial"/>
              </a:rPr>
              <a:t>oles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300"/>
              </a:spcBef>
            </a:pP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U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ni</a:t>
            </a:r>
            <a:r>
              <a:rPr sz="1400" u="heavy" spc="-4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v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er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i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-E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m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pr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s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h</a:t>
            </a:r>
            <a:r>
              <a:rPr sz="1400" spc="5" dirty="0" smtClean="0">
                <a:latin typeface="Arial"/>
                <a:cs typeface="Arial"/>
              </a:rPr>
              <a:t>tt</a:t>
            </a:r>
            <a:r>
              <a:rPr sz="1400" spc="-5" dirty="0" smtClean="0">
                <a:latin typeface="Arial"/>
                <a:cs typeface="Arial"/>
              </a:rPr>
              <a:t>p</a:t>
            </a:r>
            <a:r>
              <a:rPr sz="1400" spc="5" dirty="0" smtClean="0">
                <a:latin typeface="Arial"/>
                <a:cs typeface="Arial"/>
              </a:rPr>
              <a:t>s:/</a:t>
            </a:r>
            <a:r>
              <a:rPr sz="1400" spc="-10" dirty="0" smtClean="0">
                <a:latin typeface="Arial"/>
                <a:cs typeface="Arial"/>
              </a:rPr>
              <a:t>/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b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20" dirty="0" smtClean="0">
                <a:latin typeface="Arial"/>
                <a:cs typeface="Arial"/>
              </a:rPr>
              <a:t>.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20" dirty="0" smtClean="0">
                <a:latin typeface="Arial"/>
                <a:cs typeface="Arial"/>
              </a:rPr>
              <a:t>.</a:t>
            </a:r>
            <a:r>
              <a:rPr sz="1400" spc="-15" dirty="0" smtClean="0">
                <a:latin typeface="Arial"/>
                <a:cs typeface="Arial"/>
              </a:rPr>
              <a:t>edu</a:t>
            </a:r>
            <a:r>
              <a:rPr sz="1400" spc="-10" dirty="0" smtClean="0">
                <a:latin typeface="Arial"/>
                <a:cs typeface="Arial"/>
              </a:rPr>
              <a:t>/</a:t>
            </a:r>
            <a:r>
              <a:rPr sz="1400" spc="-15" dirty="0" smtClean="0">
                <a:latin typeface="Arial"/>
                <a:cs typeface="Arial"/>
              </a:rPr>
              <a:t>-</a:t>
            </a:r>
            <a:r>
              <a:rPr sz="1400" spc="-25" dirty="0" smtClean="0">
                <a:latin typeface="Arial"/>
                <a:cs typeface="Arial"/>
              </a:rPr>
              <a:t>-</a:t>
            </a:r>
            <a:r>
              <a:rPr sz="1400" spc="0" dirty="0" smtClean="0">
                <a:latin typeface="Arial"/>
                <a:cs typeface="Arial"/>
              </a:rPr>
              <a:t>&gt;</a:t>
            </a:r>
            <a:r>
              <a:rPr sz="1400" spc="-110" dirty="0" smtClean="0">
                <a:latin typeface="Arial"/>
                <a:cs typeface="Arial"/>
              </a:rPr>
              <a:t> </a:t>
            </a:r>
            <a:r>
              <a:rPr sz="1400" spc="-50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ine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-2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-E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re</a:t>
            </a:r>
            <a:r>
              <a:rPr sz="1400" spc="-10" dirty="0" smtClean="0">
                <a:latin typeface="Arial"/>
                <a:cs typeface="Arial"/>
              </a:rPr>
              <a:t>sa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39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683756" y="219011"/>
            <a:ext cx="4850765" cy="587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637790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85168" y="1012854"/>
            <a:ext cx="748030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Índex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4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470319"/>
              </p:ext>
            </p:extLst>
          </p:nvPr>
        </p:nvGraphicFramePr>
        <p:xfrm>
          <a:off x="1534962" y="1563128"/>
          <a:ext cx="7200797" cy="1860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5542"/>
                <a:gridCol w="4086192"/>
                <a:gridCol w="869063"/>
              </a:tblGrid>
              <a:tr h="40259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esc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ió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345437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1</a:t>
                      </a:r>
                      <a:r>
                        <a:rPr lang="es-ES"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2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.</a:t>
                      </a:r>
                      <a:r>
                        <a:rPr sz="1400" u="heavy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 </a:t>
                      </a:r>
                      <a:r>
                        <a:rPr sz="1400" u="heavy" spc="-7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T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rà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m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it</a:t>
                      </a:r>
                      <a:r>
                        <a:rPr sz="1400" u="heavy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 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del</a:t>
                      </a:r>
                      <a:r>
                        <a:rPr sz="1400" u="heavy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 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tít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 action="ppaction://hlinksldjump"/>
                        </a:rPr>
                        <a:t>ol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Obtenc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ó</a:t>
                      </a:r>
                      <a:r>
                        <a:rPr sz="1200" spc="-8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del</a:t>
                      </a:r>
                      <a:r>
                        <a:rPr sz="1200" spc="-5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es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ua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d,</a:t>
                      </a:r>
                      <a:r>
                        <a:rPr sz="1200" spc="-6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eco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lli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del</a:t>
                      </a:r>
                      <a:r>
                        <a:rPr sz="1200" spc="-4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í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tol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45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48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1</a:t>
                      </a:r>
                      <a:r>
                        <a:rPr lang="es-ES"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3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.</a:t>
                      </a:r>
                      <a:r>
                        <a:rPr sz="1400" u="heavy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 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N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or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m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a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t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i</a:t>
                      </a:r>
                      <a:r>
                        <a:rPr sz="1400" u="heavy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v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a</a:t>
                      </a:r>
                      <a:r>
                        <a:rPr sz="1400" u="heavy" spc="-10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 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A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c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ad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è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m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i</a:t>
                      </a:r>
                      <a:r>
                        <a:rPr sz="1400" u="heavy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c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a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pe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è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49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51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1</a:t>
                      </a:r>
                      <a:r>
                        <a:rPr lang="es-ES"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4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.</a:t>
                      </a:r>
                      <a:r>
                        <a:rPr sz="1400" u="heavy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400" u="heavy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M</a:t>
                      </a: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ob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ili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t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at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Beca</a:t>
                      </a:r>
                      <a:r>
                        <a:rPr sz="12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SI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CU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52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53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70836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1</a:t>
                      </a:r>
                      <a:r>
                        <a:rPr lang="es-ES" sz="1400" u="heavy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5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.</a:t>
                      </a:r>
                      <a:r>
                        <a:rPr sz="1400" u="heavy" spc="-1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Al</a:t>
                      </a:r>
                      <a:r>
                        <a:rPr sz="1400" u="heavy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400" u="heavy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res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25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ó</a:t>
                      </a:r>
                      <a:r>
                        <a:rPr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dades</a:t>
                      </a:r>
                      <a:r>
                        <a:rPr sz="1200" spc="-7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pe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son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54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56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894" y="1590959"/>
            <a:ext cx="7018020" cy="1355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235" marR="12700" indent="-34417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Qu</a:t>
            </a:r>
            <a:r>
              <a:rPr sz="1800" b="1" spc="-5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nts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è</a:t>
            </a:r>
            <a:r>
              <a:rPr sz="1800" b="1" spc="0" dirty="0" smtClean="0">
                <a:latin typeface="Arial"/>
                <a:cs typeface="Arial"/>
              </a:rPr>
              <a:t>dits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puc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ec</a:t>
            </a:r>
            <a:r>
              <a:rPr sz="1800" b="1" spc="0" dirty="0" smtClean="0">
                <a:latin typeface="Arial"/>
                <a:cs typeface="Arial"/>
              </a:rPr>
              <a:t>on</a:t>
            </a:r>
            <a:r>
              <a:rPr sz="1800" b="1" spc="-20" dirty="0" smtClean="0">
                <a:latin typeface="Arial"/>
                <a:cs typeface="Arial"/>
              </a:rPr>
              <a:t>è</a:t>
            </a:r>
            <a:r>
              <a:rPr sz="1800" b="1" spc="15" dirty="0" smtClean="0">
                <a:latin typeface="Arial"/>
                <a:cs typeface="Arial"/>
              </a:rPr>
              <a:t>i</a:t>
            </a:r>
            <a:r>
              <a:rPr sz="1800" b="1" spc="-20" dirty="0" smtClean="0">
                <a:latin typeface="Arial"/>
                <a:cs typeface="Arial"/>
              </a:rPr>
              <a:t>xe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10" dirty="0" smtClean="0">
                <a:latin typeface="Arial"/>
                <a:cs typeface="Arial"/>
              </a:rPr>
              <a:t>rà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tiqu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s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E</a:t>
            </a:r>
            <a:r>
              <a:rPr sz="1800" b="1" spc="-10" dirty="0" smtClean="0">
                <a:latin typeface="Arial"/>
                <a:cs typeface="Arial"/>
              </a:rPr>
              <a:t>m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1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óc 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tudi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nt</a:t>
            </a:r>
            <a:r>
              <a:rPr sz="1800" b="1" spc="-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l’</a:t>
            </a:r>
            <a:r>
              <a:rPr sz="1800" b="1" spc="-5" dirty="0" smtClean="0">
                <a:latin typeface="Arial"/>
                <a:cs typeface="Arial"/>
              </a:rPr>
              <a:t>ES</a:t>
            </a:r>
            <a:r>
              <a:rPr sz="1800" b="1" spc="-114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B</a:t>
            </a:r>
            <a:r>
              <a:rPr sz="1800" b="1" spc="0" dirty="0" smtClean="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6235" marR="41910" indent="-34417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1400" dirty="0" smtClean="0">
                <a:latin typeface="Arial"/>
                <a:cs typeface="Arial"/>
              </a:rPr>
              <a:t>P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è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er </a:t>
            </a:r>
            <a:r>
              <a:rPr sz="1400" spc="-1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1</a:t>
            </a:r>
            <a:r>
              <a:rPr sz="1400" spc="0" dirty="0" smtClean="0">
                <a:latin typeface="Arial"/>
                <a:cs typeface="Arial"/>
              </a:rPr>
              <a:t>2 </a:t>
            </a:r>
            <a:r>
              <a:rPr sz="1400" spc="-11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è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iu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 </a:t>
            </a:r>
            <a:r>
              <a:rPr sz="1400" spc="-1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-10" dirty="0" smtClean="0">
                <a:latin typeface="Arial"/>
                <a:cs typeface="Arial"/>
              </a:rPr>
              <a:t>ct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qu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,</a:t>
            </a:r>
            <a:r>
              <a:rPr sz="1400" spc="-15" dirty="0" smtClean="0">
                <a:latin typeface="Arial"/>
                <a:cs typeface="Arial"/>
              </a:rPr>
              <a:t>rea</a:t>
            </a:r>
            <a:r>
              <a:rPr sz="1400" spc="0" dirty="0" smtClean="0">
                <a:latin typeface="Arial"/>
                <a:cs typeface="Arial"/>
              </a:rPr>
              <a:t>li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20" dirty="0" smtClean="0">
                <a:latin typeface="Arial"/>
                <a:cs typeface="Arial"/>
              </a:rPr>
              <a:t>z</a:t>
            </a:r>
            <a:r>
              <a:rPr sz="1400" spc="-15" dirty="0" smtClean="0">
                <a:latin typeface="Arial"/>
                <a:cs typeface="Arial"/>
              </a:rPr>
              <a:t>an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1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 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5" dirty="0" smtClean="0">
                <a:latin typeface="Arial"/>
                <a:cs typeface="Arial"/>
              </a:rPr>
              <a:t>í</a:t>
            </a:r>
            <a:r>
              <a:rPr sz="1400" spc="0" dirty="0" smtClean="0">
                <a:latin typeface="Arial"/>
                <a:cs typeface="Arial"/>
              </a:rPr>
              <a:t>nim </a:t>
            </a:r>
            <a:r>
              <a:rPr sz="1400" spc="-114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360 ho</a:t>
            </a:r>
            <a:r>
              <a:rPr sz="1400" spc="0" dirty="0" smtClean="0">
                <a:latin typeface="Arial"/>
                <a:cs typeface="Arial"/>
              </a:rPr>
              <a:t>re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(A</a:t>
            </a:r>
            <a:r>
              <a:rPr sz="1400" spc="-1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raó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èd</a:t>
            </a:r>
            <a:r>
              <a:rPr sz="1400" spc="0" dirty="0" smtClean="0">
                <a:latin typeface="Arial"/>
                <a:cs typeface="Arial"/>
              </a:rPr>
              <a:t>it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ad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30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ho</a:t>
            </a:r>
            <a:r>
              <a:rPr sz="1400" spc="0" dirty="0" smtClean="0">
                <a:latin typeface="Arial"/>
                <a:cs typeface="Arial"/>
              </a:rPr>
              <a:t>res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eba</a:t>
            </a:r>
            <a:r>
              <a:rPr sz="1400" spc="0" dirty="0" smtClean="0">
                <a:latin typeface="Arial"/>
                <a:cs typeface="Arial"/>
              </a:rPr>
              <a:t>ll</a:t>
            </a:r>
            <a:r>
              <a:rPr sz="1400" spc="-15" dirty="0" smtClean="0">
                <a:latin typeface="Arial"/>
                <a:cs typeface="Arial"/>
              </a:rPr>
              <a:t>)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5" action="ppaction://hlinksldjump"/>
              </a:rPr>
              <a:t>índ</a:t>
            </a:r>
            <a:r>
              <a:rPr sz="1500" u="heavy" spc="-75" dirty="0" smtClean="0">
                <a:solidFill>
                  <a:srgbClr val="0000FF"/>
                </a:solidFill>
                <a:latin typeface="Calibri"/>
                <a:cs typeface="Calibri"/>
                <a:hlinkClick r:id="rId5" action="ppaction://hlinksldjump"/>
              </a:rPr>
              <a:t>e</a:t>
            </a:r>
            <a:r>
              <a:rPr sz="1500" u="heavy" spc="0" dirty="0" smtClean="0">
                <a:solidFill>
                  <a:srgbClr val="0000FF"/>
                </a:solidFill>
                <a:latin typeface="Calibri"/>
                <a:cs typeface="Calibri"/>
                <a:hlinkClick r:id="rId5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25180" y="6429183"/>
            <a:ext cx="17780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8B8B8B"/>
                </a:solidFill>
                <a:latin typeface="Calibri"/>
                <a:cs typeface="Calibri"/>
              </a:rPr>
              <a:t>40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894" y="1590959"/>
            <a:ext cx="7047865" cy="2976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235" marR="42545" indent="-34417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Qu</a:t>
            </a:r>
            <a:r>
              <a:rPr sz="1800" b="1" spc="-5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nts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è</a:t>
            </a:r>
            <a:r>
              <a:rPr sz="1800" b="1" spc="0" dirty="0" smtClean="0">
                <a:latin typeface="Arial"/>
                <a:cs typeface="Arial"/>
              </a:rPr>
              <a:t>dits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puc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ec</a:t>
            </a:r>
            <a:r>
              <a:rPr sz="1800" b="1" spc="0" dirty="0" smtClean="0">
                <a:latin typeface="Arial"/>
                <a:cs typeface="Arial"/>
              </a:rPr>
              <a:t>on</a:t>
            </a:r>
            <a:r>
              <a:rPr sz="1800" b="1" spc="-20" dirty="0" smtClean="0">
                <a:latin typeface="Arial"/>
                <a:cs typeface="Arial"/>
              </a:rPr>
              <a:t>è</a:t>
            </a:r>
            <a:r>
              <a:rPr sz="1800" b="1" spc="15" dirty="0" smtClean="0">
                <a:latin typeface="Arial"/>
                <a:cs typeface="Arial"/>
              </a:rPr>
              <a:t>i</a:t>
            </a:r>
            <a:r>
              <a:rPr sz="1800" b="1" spc="-20" dirty="0" smtClean="0">
                <a:latin typeface="Arial"/>
                <a:cs typeface="Arial"/>
              </a:rPr>
              <a:t>xe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10" dirty="0" smtClean="0">
                <a:latin typeface="Arial"/>
                <a:cs typeface="Arial"/>
              </a:rPr>
              <a:t>rà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tiqu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s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E</a:t>
            </a:r>
            <a:r>
              <a:rPr sz="1800" b="1" spc="-10" dirty="0" smtClean="0">
                <a:latin typeface="Arial"/>
                <a:cs typeface="Arial"/>
              </a:rPr>
              <a:t>m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1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óc 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tudi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nt</a:t>
            </a:r>
            <a:r>
              <a:rPr sz="1800" b="1" spc="-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l’</a:t>
            </a:r>
            <a:r>
              <a:rPr sz="1800" b="1" spc="-5" dirty="0" smtClean="0">
                <a:latin typeface="Arial"/>
                <a:cs typeface="Arial"/>
              </a:rPr>
              <a:t>EE</a:t>
            </a:r>
            <a:r>
              <a:rPr sz="1800" b="1" spc="-260" dirty="0" smtClean="0">
                <a:latin typeface="Arial"/>
                <a:cs typeface="Arial"/>
              </a:rPr>
              <a:t>T</a:t>
            </a:r>
            <a:r>
              <a:rPr sz="1800" b="1" spc="-114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7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5600" marR="1932939" algn="just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Grau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en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gin</a:t>
            </a:r>
            <a:r>
              <a:rPr sz="1400" spc="-45" dirty="0" smtClean="0">
                <a:latin typeface="Arial"/>
                <a:cs typeface="Arial"/>
              </a:rPr>
              <a:t>y</a:t>
            </a:r>
            <a:r>
              <a:rPr sz="1400" spc="0" dirty="0" smtClean="0">
                <a:latin typeface="Arial"/>
                <a:cs typeface="Arial"/>
              </a:rPr>
              <a:t>eria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-33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ele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à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–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12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èd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CT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 ob</a:t>
            </a:r>
            <a:r>
              <a:rPr sz="1400" spc="0" dirty="0" smtClean="0">
                <a:latin typeface="Arial"/>
                <a:cs typeface="Arial"/>
              </a:rPr>
              <a:t>li</a:t>
            </a:r>
            <a:r>
              <a:rPr sz="1400" spc="-5" dirty="0" smtClean="0">
                <a:latin typeface="Arial"/>
                <a:cs typeface="Arial"/>
              </a:rPr>
              <a:t>g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or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355600" marR="299085" algn="just">
              <a:lnSpc>
                <a:spcPct val="100000"/>
              </a:lnSpc>
              <a:spcBef>
                <a:spcPts val="155"/>
              </a:spcBef>
            </a:pPr>
            <a:r>
              <a:rPr sz="1400" dirty="0" smtClean="0">
                <a:latin typeface="Arial"/>
                <a:cs typeface="Arial"/>
              </a:rPr>
              <a:t>Grau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en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gin</a:t>
            </a:r>
            <a:r>
              <a:rPr sz="1400" spc="-45" dirty="0" smtClean="0">
                <a:latin typeface="Arial"/>
                <a:cs typeface="Arial"/>
              </a:rPr>
              <a:t>y</a:t>
            </a:r>
            <a:r>
              <a:rPr sz="1400" spc="0" dirty="0" smtClean="0">
                <a:latin typeface="Arial"/>
                <a:cs typeface="Arial"/>
              </a:rPr>
              <a:t>eria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Si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es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-33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ele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ó</a:t>
            </a:r>
            <a:r>
              <a:rPr sz="1400" spc="0" dirty="0" smtClean="0">
                <a:latin typeface="Arial"/>
                <a:cs typeface="Arial"/>
              </a:rPr>
              <a:t>-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12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èd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CT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ob</a:t>
            </a:r>
            <a:r>
              <a:rPr sz="1400" spc="0" dirty="0" smtClean="0">
                <a:latin typeface="Arial"/>
                <a:cs typeface="Arial"/>
              </a:rPr>
              <a:t>li</a:t>
            </a:r>
            <a:r>
              <a:rPr sz="1400" spc="-5" dirty="0" smtClean="0">
                <a:latin typeface="Arial"/>
                <a:cs typeface="Arial"/>
              </a:rPr>
              <a:t>g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355600" marR="1710689" indent="0">
              <a:lnSpc>
                <a:spcPts val="2160"/>
              </a:lnSpc>
              <a:spcBef>
                <a:spcPts val="5"/>
              </a:spcBef>
            </a:pPr>
            <a:r>
              <a:rPr sz="1400" dirty="0" smtClean="0">
                <a:latin typeface="Arial"/>
                <a:cs typeface="Arial"/>
              </a:rPr>
              <a:t>Grau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en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gin</a:t>
            </a:r>
            <a:r>
              <a:rPr sz="1400" spc="-45" dirty="0" smtClean="0">
                <a:latin typeface="Arial"/>
                <a:cs typeface="Arial"/>
              </a:rPr>
              <a:t>y</a:t>
            </a:r>
            <a:r>
              <a:rPr sz="1400" spc="0" dirty="0" smtClean="0">
                <a:latin typeface="Arial"/>
                <a:cs typeface="Arial"/>
              </a:rPr>
              <a:t>eria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d’A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na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-5" dirty="0" smtClean="0">
                <a:latin typeface="Arial"/>
                <a:cs typeface="Arial"/>
              </a:rPr>
              <a:t>eg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ió-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12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èd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CT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op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 Grau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en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gin</a:t>
            </a:r>
            <a:r>
              <a:rPr sz="1400" spc="-45" dirty="0" smtClean="0">
                <a:latin typeface="Arial"/>
                <a:cs typeface="Arial"/>
              </a:rPr>
              <a:t>y</a:t>
            </a:r>
            <a:r>
              <a:rPr sz="1400" spc="0" dirty="0" smtClean="0">
                <a:latin typeface="Arial"/>
                <a:cs typeface="Arial"/>
              </a:rPr>
              <a:t>eria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d’A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po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-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12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èd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CT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op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2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marL="355600" marR="12700" indent="-635" algn="just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Els 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12 </a:t>
            </a:r>
            <a:r>
              <a:rPr sz="1400" b="1" spc="70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-20" dirty="0" smtClean="0">
                <a:latin typeface="Arial"/>
                <a:cs typeface="Arial"/>
              </a:rPr>
              <a:t>CT</a:t>
            </a:r>
            <a:r>
              <a:rPr sz="1400" b="1" spc="0" dirty="0" smtClean="0">
                <a:latin typeface="Arial"/>
                <a:cs typeface="Arial"/>
              </a:rPr>
              <a:t>S </a:t>
            </a:r>
            <a:r>
              <a:rPr sz="1400" b="1" spc="1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( 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à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ri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) 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eq</a:t>
            </a:r>
            <a:r>
              <a:rPr sz="1400" spc="0" dirty="0" smtClean="0">
                <a:latin typeface="Arial"/>
                <a:cs typeface="Arial"/>
              </a:rPr>
              <a:t>ui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 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b="1" spc="-15" dirty="0" smtClean="0">
                <a:latin typeface="Arial"/>
                <a:cs typeface="Arial"/>
              </a:rPr>
              <a:t>3</a:t>
            </a:r>
            <a:r>
              <a:rPr sz="1400" b="1" spc="-30" dirty="0" smtClean="0">
                <a:latin typeface="Arial"/>
                <a:cs typeface="Arial"/>
              </a:rPr>
              <a:t>6</a:t>
            </a:r>
            <a:r>
              <a:rPr sz="1400" b="1" spc="0" dirty="0" smtClean="0">
                <a:latin typeface="Arial"/>
                <a:cs typeface="Arial"/>
              </a:rPr>
              <a:t>0 </a:t>
            </a:r>
            <a:r>
              <a:rPr sz="1400" b="1" spc="110" dirty="0" smtClean="0">
                <a:latin typeface="Arial"/>
                <a:cs typeface="Arial"/>
              </a:rPr>
              <a:t> </a:t>
            </a:r>
            <a:r>
              <a:rPr sz="1400" b="1" spc="-20" dirty="0" smtClean="0">
                <a:latin typeface="Arial"/>
                <a:cs typeface="Arial"/>
              </a:rPr>
              <a:t>h</a:t>
            </a:r>
            <a:r>
              <a:rPr sz="1400" b="1" spc="-30" dirty="0" smtClean="0">
                <a:latin typeface="Arial"/>
                <a:cs typeface="Arial"/>
              </a:rPr>
              <a:t>o</a:t>
            </a:r>
            <a:r>
              <a:rPr sz="1400" b="1" spc="-10" dirty="0" smtClean="0">
                <a:latin typeface="Arial"/>
                <a:cs typeface="Arial"/>
              </a:rPr>
              <a:t>r</a:t>
            </a:r>
            <a:r>
              <a:rPr sz="1400" b="1" spc="0" dirty="0" smtClean="0">
                <a:latin typeface="Arial"/>
                <a:cs typeface="Arial"/>
              </a:rPr>
              <a:t>es </a:t>
            </a:r>
            <a:r>
              <a:rPr sz="1400" b="1" spc="80" dirty="0" smtClean="0">
                <a:latin typeface="Arial"/>
                <a:cs typeface="Arial"/>
              </a:rPr>
              <a:t> </a:t>
            </a:r>
            <a:r>
              <a:rPr sz="1400" b="1" spc="-45" dirty="0" smtClean="0">
                <a:latin typeface="Arial"/>
                <a:cs typeface="Arial"/>
              </a:rPr>
              <a:t>d</a:t>
            </a:r>
            <a:r>
              <a:rPr sz="1400" b="1" spc="0" dirty="0" smtClean="0">
                <a:latin typeface="Arial"/>
                <a:cs typeface="Arial"/>
              </a:rPr>
              <a:t>e </a:t>
            </a:r>
            <a:r>
              <a:rPr sz="1400" b="1" spc="70" dirty="0" smtClean="0">
                <a:latin typeface="Arial"/>
                <a:cs typeface="Arial"/>
              </a:rPr>
              <a:t> </a:t>
            </a:r>
            <a:r>
              <a:rPr sz="1400" b="1" spc="-15" dirty="0" smtClean="0">
                <a:latin typeface="Arial"/>
                <a:cs typeface="Arial"/>
              </a:rPr>
              <a:t>t</a:t>
            </a:r>
            <a:r>
              <a:rPr sz="1400" b="1" spc="-20" dirty="0" smtClean="0">
                <a:latin typeface="Arial"/>
                <a:cs typeface="Arial"/>
              </a:rPr>
              <a:t>r</a:t>
            </a:r>
            <a:r>
              <a:rPr sz="1400" b="1" spc="-15" dirty="0" smtClean="0">
                <a:latin typeface="Arial"/>
                <a:cs typeface="Arial"/>
              </a:rPr>
              <a:t>e</a:t>
            </a:r>
            <a:r>
              <a:rPr sz="1400" b="1" spc="-30" dirty="0" smtClean="0">
                <a:latin typeface="Arial"/>
                <a:cs typeface="Arial"/>
              </a:rPr>
              <a:t>ba</a:t>
            </a:r>
            <a:r>
              <a:rPr sz="1400" b="1" spc="-10" dirty="0" smtClean="0">
                <a:latin typeface="Arial"/>
                <a:cs typeface="Arial"/>
              </a:rPr>
              <a:t>l</a:t>
            </a:r>
            <a:r>
              <a:rPr sz="1400" b="1" spc="0" dirty="0" smtClean="0">
                <a:latin typeface="Arial"/>
                <a:cs typeface="Arial"/>
              </a:rPr>
              <a:t>l </a:t>
            </a:r>
            <a:r>
              <a:rPr sz="1400" b="1" spc="55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( </a:t>
            </a:r>
            <a:r>
              <a:rPr sz="1400" b="1" spc="60" dirty="0" smtClean="0">
                <a:latin typeface="Arial"/>
                <a:cs typeface="Arial"/>
              </a:rPr>
              <a:t> </a:t>
            </a:r>
            <a:r>
              <a:rPr sz="1400" b="1" spc="-15" dirty="0" smtClean="0">
                <a:latin typeface="Arial"/>
                <a:cs typeface="Arial"/>
              </a:rPr>
              <a:t>3</a:t>
            </a:r>
            <a:r>
              <a:rPr sz="1400" b="1" spc="0" dirty="0" smtClean="0">
                <a:latin typeface="Arial"/>
                <a:cs typeface="Arial"/>
              </a:rPr>
              <a:t>0 </a:t>
            </a:r>
            <a:r>
              <a:rPr sz="1400" b="1" spc="-20" dirty="0" smtClean="0">
                <a:latin typeface="Arial"/>
                <a:cs typeface="Arial"/>
              </a:rPr>
              <a:t>ho</a:t>
            </a:r>
            <a:r>
              <a:rPr sz="1400" b="1" spc="5" dirty="0" smtClean="0">
                <a:latin typeface="Arial"/>
                <a:cs typeface="Arial"/>
              </a:rPr>
              <a:t>r</a:t>
            </a:r>
            <a:r>
              <a:rPr sz="1400" b="1" spc="0" dirty="0" smtClean="0">
                <a:latin typeface="Arial"/>
                <a:cs typeface="Arial"/>
              </a:rPr>
              <a:t>e</a:t>
            </a:r>
            <a:r>
              <a:rPr sz="1400" b="1" spc="-30" dirty="0" smtClean="0">
                <a:latin typeface="Arial"/>
                <a:cs typeface="Arial"/>
              </a:rPr>
              <a:t>s</a:t>
            </a:r>
            <a:r>
              <a:rPr sz="1400" b="1" spc="5" dirty="0" smtClean="0">
                <a:latin typeface="Arial"/>
                <a:cs typeface="Arial"/>
              </a:rPr>
              <a:t>/</a:t>
            </a:r>
            <a:r>
              <a:rPr sz="1400" b="1" spc="-15" dirty="0" smtClean="0">
                <a:latin typeface="Arial"/>
                <a:cs typeface="Arial"/>
              </a:rPr>
              <a:t>c</a:t>
            </a:r>
            <a:r>
              <a:rPr sz="1400" b="1" spc="-10" dirty="0" smtClean="0">
                <a:latin typeface="Arial"/>
                <a:cs typeface="Arial"/>
              </a:rPr>
              <a:t>r</a:t>
            </a:r>
            <a:r>
              <a:rPr sz="1400" b="1" spc="0" dirty="0" smtClean="0">
                <a:latin typeface="Arial"/>
                <a:cs typeface="Arial"/>
              </a:rPr>
              <a:t>è</a:t>
            </a:r>
            <a:r>
              <a:rPr sz="1400" b="1" spc="-30" dirty="0" smtClean="0">
                <a:latin typeface="Arial"/>
                <a:cs typeface="Arial"/>
              </a:rPr>
              <a:t>d</a:t>
            </a:r>
            <a:r>
              <a:rPr sz="1400" b="1" spc="-10" dirty="0" smtClean="0">
                <a:latin typeface="Arial"/>
                <a:cs typeface="Arial"/>
              </a:rPr>
              <a:t>i</a:t>
            </a:r>
            <a:r>
              <a:rPr sz="1400" b="1" spc="-15" dirty="0" smtClean="0">
                <a:latin typeface="Arial"/>
                <a:cs typeface="Arial"/>
              </a:rPr>
              <a:t>t</a:t>
            </a:r>
            <a:r>
              <a:rPr sz="1400" b="1" spc="-25" dirty="0" smtClean="0">
                <a:latin typeface="Arial"/>
                <a:cs typeface="Arial"/>
              </a:rPr>
              <a:t>)</a:t>
            </a:r>
            <a:r>
              <a:rPr sz="1400" spc="0" dirty="0" smtClean="0">
                <a:latin typeface="Arial"/>
                <a:cs typeface="Arial"/>
              </a:rPr>
              <a:t>.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 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er 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on</a:t>
            </a:r>
            <a:r>
              <a:rPr sz="1400" spc="0" dirty="0" smtClean="0">
                <a:latin typeface="Arial"/>
                <a:cs typeface="Arial"/>
              </a:rPr>
              <a:t>èi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er 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po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-2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30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15" dirty="0" smtClean="0">
                <a:latin typeface="Arial"/>
                <a:cs typeface="Arial"/>
              </a:rPr>
              <a:t> aq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è</a:t>
            </a:r>
            <a:r>
              <a:rPr sz="1400" spc="-15" dirty="0" smtClean="0">
                <a:latin typeface="Arial"/>
                <a:cs typeface="Arial"/>
              </a:rPr>
              <a:t>di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 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on</a:t>
            </a:r>
            <a:r>
              <a:rPr sz="1400" spc="-30" dirty="0" smtClean="0">
                <a:latin typeface="Arial"/>
                <a:cs typeface="Arial"/>
              </a:rPr>
              <a:t>v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ni 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de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hau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à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om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0" dirty="0" smtClean="0">
                <a:latin typeface="Arial"/>
                <a:cs typeface="Arial"/>
              </a:rPr>
              <a:t>í</a:t>
            </a:r>
            <a:r>
              <a:rPr sz="1400" spc="0" dirty="0" smtClean="0">
                <a:latin typeface="Arial"/>
                <a:cs typeface="Arial"/>
              </a:rPr>
              <a:t>nim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b="1" spc="-30" dirty="0" smtClean="0">
                <a:latin typeface="Arial"/>
                <a:cs typeface="Arial"/>
              </a:rPr>
              <a:t>3</a:t>
            </a:r>
            <a:r>
              <a:rPr sz="1400" b="1" spc="0" dirty="0" smtClean="0">
                <a:latin typeface="Arial"/>
                <a:cs typeface="Arial"/>
              </a:rPr>
              <a:t>60</a:t>
            </a:r>
            <a:r>
              <a:rPr sz="1400" b="1" spc="40" dirty="0" smtClean="0">
                <a:latin typeface="Arial"/>
                <a:cs typeface="Arial"/>
              </a:rPr>
              <a:t> </a:t>
            </a:r>
            <a:r>
              <a:rPr sz="1400" b="1" spc="-20" dirty="0" smtClean="0">
                <a:latin typeface="Arial"/>
                <a:cs typeface="Arial"/>
              </a:rPr>
              <a:t>ho</a:t>
            </a:r>
            <a:r>
              <a:rPr sz="1400" b="1" spc="-10" dirty="0" smtClean="0">
                <a:latin typeface="Arial"/>
                <a:cs typeface="Arial"/>
              </a:rPr>
              <a:t>r</a:t>
            </a:r>
            <a:r>
              <a:rPr sz="1400" b="1" spc="-30" dirty="0" smtClean="0">
                <a:latin typeface="Arial"/>
                <a:cs typeface="Arial"/>
              </a:rPr>
              <a:t>e</a:t>
            </a:r>
            <a:r>
              <a:rPr sz="1400" b="1" spc="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rà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bl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en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l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5" dirty="0" smtClean="0">
                <a:latin typeface="Arial"/>
                <a:cs typeface="Arial"/>
              </a:rPr>
              <a:t>'an</a:t>
            </a:r>
            <a:r>
              <a:rPr sz="1400" spc="0" dirty="0" smtClean="0">
                <a:latin typeface="Arial"/>
                <a:cs typeface="Arial"/>
              </a:rPr>
              <a:t>y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ad</a:t>
            </a:r>
            <a:r>
              <a:rPr sz="1400" spc="-15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5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5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5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41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9596" y="987540"/>
            <a:ext cx="7623044" cy="425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21544" y="1012854"/>
            <a:ext cx="2277110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65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200" b="1" spc="-4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200" b="1" spc="-40" dirty="0" smtClean="0">
                <a:solidFill>
                  <a:srgbClr val="FFFFFF"/>
                </a:solidFill>
                <a:latin typeface="Arial"/>
                <a:cs typeface="Arial"/>
              </a:rPr>
              <a:t>PF</a:t>
            </a:r>
            <a:r>
              <a:rPr sz="2200" b="1" spc="-2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12747" y="5448300"/>
            <a:ext cx="7476740" cy="7924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7660" y="5517235"/>
            <a:ext cx="7200798" cy="648068"/>
          </a:xfrm>
          <a:custGeom>
            <a:avLst/>
            <a:gdLst/>
            <a:ahLst/>
            <a:cxnLst/>
            <a:rect l="l" t="t" r="r" b="b"/>
            <a:pathLst>
              <a:path w="7200798" h="648068">
                <a:moveTo>
                  <a:pt x="7200798" y="648068"/>
                </a:moveTo>
                <a:lnTo>
                  <a:pt x="0" y="648068"/>
                </a:lnTo>
                <a:lnTo>
                  <a:pt x="0" y="0"/>
                </a:lnTo>
                <a:lnTo>
                  <a:pt x="7200798" y="0"/>
                </a:lnTo>
                <a:lnTo>
                  <a:pt x="7200798" y="648068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32258" y="5554752"/>
            <a:ext cx="6976745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37615" marR="12700" indent="-1225550">
              <a:lnSpc>
                <a:spcPct val="100000"/>
              </a:lnSpc>
            </a:pPr>
            <a:r>
              <a:rPr sz="1800" spc="-3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6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2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/PF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/PFM?</a:t>
            </a:r>
            <a:r>
              <a:rPr sz="1800" spc="-7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mb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el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8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8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bl.ofi</a:t>
            </a:r>
            <a:r>
              <a:rPr sz="1800" b="1" u="heavy" spc="-1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.do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-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@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up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du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53168" y="509049"/>
            <a:ext cx="3390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ini</a:t>
            </a:r>
            <a:r>
              <a:rPr sz="15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ci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42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817202"/>
              </p:ext>
            </p:extLst>
          </p:nvPr>
        </p:nvGraphicFramePr>
        <p:xfrm>
          <a:off x="1534961" y="1544091"/>
          <a:ext cx="7200799" cy="12852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4"/>
                <a:gridCol w="864095"/>
              </a:tblGrid>
              <a:tr h="37083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gunt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4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800" b="1" spc="-2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57198">
                <a:tc>
                  <a:txBody>
                    <a:bodyPr/>
                    <a:lstStyle/>
                    <a:p>
                      <a:pPr marL="78740" marR="13335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On</a:t>
                      </a:r>
                      <a:r>
                        <a:rPr sz="1200" u="sng" spc="8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uc</a:t>
                      </a:r>
                      <a:r>
                        <a:rPr sz="1200" u="sng" spc="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b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ar</a:t>
                      </a:r>
                      <a:r>
                        <a:rPr sz="1200" u="sng" spc="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</a:t>
                      </a:r>
                      <a:r>
                        <a:rPr sz="1200" u="sng" spc="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f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rm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ó</a:t>
                      </a:r>
                      <a:r>
                        <a:rPr sz="1200" u="sng" spc="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el</a:t>
                      </a:r>
                      <a:r>
                        <a:rPr sz="1200" u="sng" spc="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nt</a:t>
                      </a:r>
                      <a:r>
                        <a:rPr sz="1200" u="sng" spc="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ass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g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ó</a:t>
                      </a:r>
                      <a:r>
                        <a:rPr sz="1200" u="sng" spc="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8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del</a:t>
                      </a:r>
                      <a:r>
                        <a:rPr sz="1200" u="sng" spc="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FG</a:t>
                      </a:r>
                      <a:r>
                        <a:rPr sz="1200" u="sng" spc="9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200" u="sng" spc="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G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us</a:t>
                      </a:r>
                      <a:r>
                        <a:rPr sz="1200" u="sng" spc="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de</a:t>
                      </a:r>
                      <a:r>
                        <a:rPr sz="1200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EE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43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8740" marR="13335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On</a:t>
                      </a:r>
                      <a:r>
                        <a:rPr sz="1200" u="sng" spc="8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uc</a:t>
                      </a:r>
                      <a:r>
                        <a:rPr sz="1200" u="sng" spc="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b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ar</a:t>
                      </a:r>
                      <a:r>
                        <a:rPr sz="1200" u="sng" spc="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</a:t>
                      </a:r>
                      <a:r>
                        <a:rPr sz="1200" u="sng" spc="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f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rm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ó</a:t>
                      </a:r>
                      <a:r>
                        <a:rPr sz="1200" u="sng" spc="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el</a:t>
                      </a:r>
                      <a:r>
                        <a:rPr sz="1200" u="sng" spc="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nt</a:t>
                      </a:r>
                      <a:r>
                        <a:rPr sz="1200" u="sng" spc="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ass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g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ó</a:t>
                      </a:r>
                      <a:r>
                        <a:rPr sz="1200" u="sng" spc="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8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del</a:t>
                      </a:r>
                      <a:r>
                        <a:rPr sz="1200" u="sng" spc="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FG</a:t>
                      </a:r>
                      <a:r>
                        <a:rPr sz="1200" u="sng" spc="9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</a:t>
                      </a:r>
                      <a:r>
                        <a:rPr sz="1200" u="sng" spc="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G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us</a:t>
                      </a:r>
                      <a:r>
                        <a:rPr sz="1200" u="sng" spc="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</a:t>
                      </a:r>
                      <a:r>
                        <a:rPr sz="1200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ESAB?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-8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46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44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22411" y="3569995"/>
            <a:ext cx="792480" cy="0"/>
          </a:xfrm>
          <a:custGeom>
            <a:avLst/>
            <a:gdLst/>
            <a:ahLst/>
            <a:cxnLst/>
            <a:rect l="l" t="t" r="r" b="b"/>
            <a:pathLst>
              <a:path w="792480">
                <a:moveTo>
                  <a:pt x="0" y="0"/>
                </a:moveTo>
                <a:lnTo>
                  <a:pt x="792480" y="0"/>
                </a:lnTo>
              </a:path>
            </a:pathLst>
          </a:custGeom>
          <a:ln w="1346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14891" y="3569995"/>
            <a:ext cx="175272" cy="0"/>
          </a:xfrm>
          <a:custGeom>
            <a:avLst/>
            <a:gdLst/>
            <a:ahLst/>
            <a:cxnLst/>
            <a:rect l="l" t="t" r="r" b="b"/>
            <a:pathLst>
              <a:path w="175272">
                <a:moveTo>
                  <a:pt x="0" y="0"/>
                </a:moveTo>
                <a:lnTo>
                  <a:pt x="17527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39596" y="987541"/>
            <a:ext cx="7623044" cy="4251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75651" y="1012854"/>
            <a:ext cx="7345045" cy="332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86995" algn="r">
              <a:lnSpc>
                <a:spcPts val="2615"/>
              </a:lnSpc>
            </a:pPr>
            <a:r>
              <a:rPr sz="2200" b="1" spc="-265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200" b="1" spc="-4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200" b="1" spc="-40" dirty="0" smtClean="0">
                <a:solidFill>
                  <a:srgbClr val="FFFFFF"/>
                </a:solidFill>
                <a:latin typeface="Arial"/>
                <a:cs typeface="Arial"/>
              </a:rPr>
              <a:t>PF</a:t>
            </a:r>
            <a:r>
              <a:rPr sz="2200" b="1" spc="-2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17343" y="3561499"/>
            <a:ext cx="775703" cy="0"/>
          </a:xfrm>
          <a:custGeom>
            <a:avLst/>
            <a:gdLst/>
            <a:ahLst/>
            <a:cxnLst/>
            <a:rect l="l" t="t" r="r" b="b"/>
            <a:pathLst>
              <a:path w="775703">
                <a:moveTo>
                  <a:pt x="0" y="0"/>
                </a:moveTo>
                <a:lnTo>
                  <a:pt x="775703" y="0"/>
                </a:lnTo>
              </a:path>
            </a:pathLst>
          </a:custGeom>
          <a:ln w="13461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53820" y="1833275"/>
            <a:ext cx="7408820" cy="267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marR="683895" indent="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On</a:t>
            </a:r>
            <a:r>
              <a:rPr sz="1800" b="1" spc="-3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puc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ob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info</a:t>
            </a:r>
            <a:r>
              <a:rPr sz="1800" b="1" spc="-5" dirty="0" smtClean="0">
                <a:latin typeface="Arial"/>
                <a:cs typeface="Arial"/>
              </a:rPr>
              <a:t>rma</a:t>
            </a:r>
            <a:r>
              <a:rPr sz="1800" b="1" spc="-1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ió</a:t>
            </a:r>
            <a:r>
              <a:rPr sz="1800" b="1" spc="-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10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10" dirty="0" smtClean="0">
                <a:latin typeface="Arial"/>
                <a:cs typeface="Arial"/>
              </a:rPr>
              <a:t>ce</a:t>
            </a:r>
            <a:r>
              <a:rPr sz="1800" b="1" spc="0" dirty="0" smtClean="0">
                <a:latin typeface="Arial"/>
                <a:cs typeface="Arial"/>
              </a:rPr>
              <a:t>di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nt</a:t>
            </a:r>
            <a:r>
              <a:rPr sz="1800" b="1" spc="-3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d’in</a:t>
            </a:r>
            <a:r>
              <a:rPr sz="1800" b="1" spc="-10" dirty="0" smtClean="0">
                <a:latin typeface="Arial"/>
                <a:cs typeface="Arial"/>
              </a:rPr>
              <a:t>sc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ip</a:t>
            </a:r>
            <a:r>
              <a:rPr sz="1800" b="1" spc="-5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ió</a:t>
            </a:r>
            <a:r>
              <a:rPr sz="1800" b="1" spc="-5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i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ula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TFG</a:t>
            </a:r>
            <a:r>
              <a:rPr sz="1800" b="1" spc="-20" dirty="0" smtClean="0">
                <a:latin typeface="Arial"/>
                <a:cs typeface="Arial"/>
              </a:rPr>
              <a:t> a</a:t>
            </a:r>
            <a:r>
              <a:rPr sz="1800" b="1" spc="0" dirty="0" smtClean="0">
                <a:latin typeface="Arial"/>
                <a:cs typeface="Arial"/>
              </a:rPr>
              <a:t>ls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G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us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l’</a:t>
            </a:r>
            <a:r>
              <a:rPr sz="1800" b="1" spc="-5" dirty="0" smtClean="0">
                <a:latin typeface="Arial"/>
                <a:cs typeface="Arial"/>
              </a:rPr>
              <a:t>EE</a:t>
            </a:r>
            <a:r>
              <a:rPr sz="1800" b="1" spc="-260" dirty="0" smtClean="0">
                <a:latin typeface="Arial"/>
                <a:cs typeface="Arial"/>
              </a:rPr>
              <a:t>T</a:t>
            </a:r>
            <a:r>
              <a:rPr sz="1800" b="1" spc="-114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C?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10"/>
              </a:spcBef>
            </a:pPr>
            <a:endParaRPr sz="95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355600" marR="63500" indent="-635">
              <a:lnSpc>
                <a:spcPct val="100000"/>
              </a:lnSpc>
            </a:pP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n</a:t>
            </a:r>
            <a:r>
              <a:rPr sz="1400" spc="-2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l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s</a:t>
            </a:r>
            <a:r>
              <a:rPr sz="1400" spc="-5" dirty="0" smtClean="0">
                <a:latin typeface="Calibri"/>
                <a:cs typeface="Calibri"/>
              </a:rPr>
              <a:t>eg</a:t>
            </a:r>
            <a:r>
              <a:rPr sz="1400" spc="-20" dirty="0" smtClean="0">
                <a:latin typeface="Calibri"/>
                <a:cs typeface="Calibri"/>
              </a:rPr>
              <a:t>ü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-45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t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-2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llaç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-20" dirty="0" smtClean="0">
                <a:latin typeface="Calibri"/>
                <a:cs typeface="Calibri"/>
              </a:rPr>
              <a:t>b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às</a:t>
            </a:r>
            <a:r>
              <a:rPr sz="1400" spc="-3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45" dirty="0" smtClean="0">
                <a:latin typeface="Calibri"/>
                <a:cs typeface="Calibri"/>
              </a:rPr>
              <a:t>nf</a:t>
            </a:r>
            <a:r>
              <a:rPr sz="1400" spc="0" dirty="0" smtClean="0">
                <a:latin typeface="Calibri"/>
                <a:cs typeface="Calibri"/>
              </a:rPr>
              <a:t>or</a:t>
            </a:r>
            <a:r>
              <a:rPr sz="1400" spc="-2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ió</a:t>
            </a:r>
            <a:r>
              <a:rPr sz="1400" spc="-4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so</a:t>
            </a:r>
            <a:r>
              <a:rPr sz="1400" spc="-20" dirty="0" smtClean="0">
                <a:latin typeface="Calibri"/>
                <a:cs typeface="Calibri"/>
              </a:rPr>
              <a:t>b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-2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ls</a:t>
            </a:r>
            <a:r>
              <a:rPr sz="1400" spc="-15" dirty="0" smtClean="0">
                <a:latin typeface="Calibri"/>
                <a:cs typeface="Calibri"/>
              </a:rPr>
              <a:t> 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-20" dirty="0" smtClean="0">
                <a:latin typeface="Calibri"/>
                <a:cs typeface="Calibri"/>
              </a:rPr>
              <a:t>qu</a:t>
            </a:r>
            <a:r>
              <a:rPr sz="1400" spc="0" dirty="0" smtClean="0">
                <a:latin typeface="Calibri"/>
                <a:cs typeface="Calibri"/>
              </a:rPr>
              <a:t>isi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s</a:t>
            </a:r>
            <a:r>
              <a:rPr sz="1400" spc="30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p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r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p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-20" dirty="0" smtClean="0">
                <a:latin typeface="Calibri"/>
                <a:cs typeface="Calibri"/>
              </a:rPr>
              <a:t>d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r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m</a:t>
            </a:r>
            <a:r>
              <a:rPr sz="1400" spc="-25" dirty="0" smtClean="0">
                <a:latin typeface="Calibri"/>
                <a:cs typeface="Calibri"/>
              </a:rPr>
              <a:t>a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ri</a:t>
            </a:r>
            <a:r>
              <a:rPr sz="1400" spc="-20" dirty="0" smtClean="0">
                <a:latin typeface="Calibri"/>
                <a:cs typeface="Calibri"/>
              </a:rPr>
              <a:t>cu</a:t>
            </a:r>
            <a:r>
              <a:rPr sz="1400" spc="0" dirty="0" smtClean="0">
                <a:latin typeface="Calibri"/>
                <a:cs typeface="Calibri"/>
              </a:rPr>
              <a:t>lar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u</a:t>
            </a:r>
            <a:r>
              <a:rPr sz="1400" spc="0" dirty="0" smtClean="0">
                <a:latin typeface="Calibri"/>
                <a:cs typeface="Calibri"/>
              </a:rPr>
              <a:t>n 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-25" dirty="0" smtClean="0">
                <a:latin typeface="Calibri"/>
                <a:cs typeface="Calibri"/>
              </a:rPr>
              <a:t>F</a:t>
            </a:r>
            <a:r>
              <a:rPr sz="1400" spc="0" dirty="0" smtClean="0">
                <a:latin typeface="Calibri"/>
                <a:cs typeface="Calibri"/>
              </a:rPr>
              <a:t>G,</a:t>
            </a:r>
            <a:r>
              <a:rPr sz="1400" spc="-35" dirty="0" smtClean="0">
                <a:latin typeface="Calibri"/>
                <a:cs typeface="Calibri"/>
              </a:rPr>
              <a:t> </a:t>
            </a:r>
            <a:r>
              <a:rPr sz="1400" spc="-45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om </a:t>
            </a:r>
            <a:r>
              <a:rPr sz="1400" spc="-70" dirty="0" smtClean="0">
                <a:latin typeface="Calibri"/>
                <a:cs typeface="Calibri"/>
              </a:rPr>
              <a:t>f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r </a:t>
            </a:r>
            <a:r>
              <a:rPr sz="1400" spc="-3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l</a:t>
            </a:r>
            <a:r>
              <a:rPr sz="1400" spc="-195" dirty="0" smtClean="0">
                <a:latin typeface="Calibri"/>
                <a:cs typeface="Calibri"/>
              </a:rPr>
              <a:t>’</a:t>
            </a:r>
            <a:r>
              <a:rPr sz="1400" spc="0" dirty="0" smtClean="0">
                <a:latin typeface="Calibri"/>
                <a:cs typeface="Calibri"/>
              </a:rPr>
              <a:t>assi</a:t>
            </a:r>
            <a:r>
              <a:rPr sz="1400" spc="-5" dirty="0" smtClean="0">
                <a:latin typeface="Calibri"/>
                <a:cs typeface="Calibri"/>
              </a:rPr>
              <a:t>g</a:t>
            </a:r>
            <a:r>
              <a:rPr sz="1400" spc="-2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ió</a:t>
            </a:r>
            <a:r>
              <a:rPr sz="1400" spc="-2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la</a:t>
            </a:r>
            <a:r>
              <a:rPr sz="1400" spc="-20" dirty="0" smtClean="0">
                <a:latin typeface="Calibri"/>
                <a:cs typeface="Calibri"/>
              </a:rPr>
              <a:t> m</a:t>
            </a:r>
            <a:r>
              <a:rPr sz="1400" spc="-25" dirty="0" smtClean="0">
                <a:latin typeface="Calibri"/>
                <a:cs typeface="Calibri"/>
              </a:rPr>
              <a:t>a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ri</a:t>
            </a:r>
            <a:r>
              <a:rPr sz="1400" spc="-20" dirty="0" smtClean="0">
                <a:latin typeface="Calibri"/>
                <a:cs typeface="Calibri"/>
              </a:rPr>
              <a:t>cu</a:t>
            </a:r>
            <a:r>
              <a:rPr sz="1400" spc="0" dirty="0" smtClean="0">
                <a:latin typeface="Calibri"/>
                <a:cs typeface="Calibri"/>
              </a:rPr>
              <a:t>la, </a:t>
            </a:r>
            <a:r>
              <a:rPr sz="1400" spc="-30" dirty="0" smtClean="0">
                <a:latin typeface="Calibri"/>
                <a:cs typeface="Calibri"/>
              </a:rPr>
              <a:t>t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r</a:t>
            </a:r>
            <a:r>
              <a:rPr sz="1400" spc="-2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2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is.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300"/>
              </a:lnSpc>
              <a:spcBef>
                <a:spcPts val="51"/>
              </a:spcBef>
            </a:pPr>
            <a:endParaRPr sz="1300" dirty="0"/>
          </a:p>
          <a:p>
            <a:pPr marL="355600" marR="553720" indent="-343535">
              <a:lnSpc>
                <a:spcPct val="100699"/>
              </a:lnSpc>
            </a:pPr>
            <a:r>
              <a:rPr lang="es-ES" sz="1400" dirty="0" smtClean="0">
                <a:latin typeface="Calibri"/>
                <a:cs typeface="Calibri"/>
              </a:rPr>
              <a:t>         </a:t>
            </a:r>
            <a:r>
              <a:rPr sz="1400" dirty="0" smtClean="0">
                <a:latin typeface="Calibri"/>
                <a:cs typeface="Calibri"/>
              </a:rPr>
              <a:t>A</a:t>
            </a:r>
            <a:r>
              <a:rPr sz="1400" spc="-3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la</a:t>
            </a:r>
            <a:r>
              <a:rPr sz="1400" spc="-10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w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b</a:t>
            </a:r>
            <a:r>
              <a:rPr sz="1400" spc="-2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400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400" spc="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 </a:t>
            </a:r>
            <a:r>
              <a:rPr sz="1400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l</a:t>
            </a:r>
            <a:r>
              <a:rPr sz="1400" spc="-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’EE</a:t>
            </a:r>
            <a:r>
              <a:rPr sz="1400" spc="-22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T</a:t>
            </a:r>
            <a:r>
              <a:rPr sz="1400" spc="-2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A</a:t>
            </a:r>
            <a:r>
              <a:rPr sz="1400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C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ls</a:t>
            </a:r>
            <a:r>
              <a:rPr sz="1400" spc="-1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-25" dirty="0" smtClean="0">
                <a:latin typeface="Calibri"/>
                <a:cs typeface="Calibri"/>
              </a:rPr>
              <a:t>s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-20" dirty="0" smtClean="0">
                <a:latin typeface="Calibri"/>
                <a:cs typeface="Calibri"/>
              </a:rPr>
              <a:t>ud</a:t>
            </a:r>
            <a:r>
              <a:rPr sz="1400" spc="0" dirty="0" smtClean="0">
                <a:latin typeface="Calibri"/>
                <a:cs typeface="Calibri"/>
              </a:rPr>
              <a:t>is</a:t>
            </a:r>
            <a:r>
              <a:rPr sz="1400" spc="3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I</a:t>
            </a:r>
            <a:r>
              <a:rPr sz="1400" spc="-45" dirty="0" smtClean="0">
                <a:latin typeface="Calibri"/>
                <a:cs typeface="Calibri"/>
              </a:rPr>
              <a:t>nf</a:t>
            </a:r>
            <a:r>
              <a:rPr sz="1400" spc="0" dirty="0" smtClean="0">
                <a:latin typeface="Calibri"/>
                <a:cs typeface="Calibri"/>
              </a:rPr>
              <a:t>or</a:t>
            </a:r>
            <a:r>
              <a:rPr sz="1400" spc="-2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ió</a:t>
            </a:r>
            <a:r>
              <a:rPr sz="1400" spc="-40" dirty="0" smtClean="0">
                <a:latin typeface="Calibri"/>
                <a:cs typeface="Calibri"/>
              </a:rPr>
              <a:t> </a:t>
            </a:r>
            <a:r>
              <a:rPr sz="1400" spc="0" dirty="0" err="1" smtClean="0">
                <a:latin typeface="Calibri"/>
                <a:cs typeface="Calibri"/>
              </a:rPr>
              <a:t>a</a:t>
            </a:r>
            <a:r>
              <a:rPr sz="1400" spc="-45" dirty="0" err="1" smtClean="0">
                <a:latin typeface="Calibri"/>
                <a:cs typeface="Calibri"/>
              </a:rPr>
              <a:t>c</a:t>
            </a:r>
            <a:r>
              <a:rPr sz="1400" spc="0" dirty="0" err="1" smtClean="0">
                <a:latin typeface="Calibri"/>
                <a:cs typeface="Calibri"/>
              </a:rPr>
              <a:t>a</a:t>
            </a:r>
            <a:r>
              <a:rPr sz="1400" spc="-20" dirty="0" err="1" smtClean="0">
                <a:latin typeface="Calibri"/>
                <a:cs typeface="Calibri"/>
              </a:rPr>
              <a:t>d</a:t>
            </a:r>
            <a:r>
              <a:rPr sz="1400" spc="-5" dirty="0" err="1" smtClean="0">
                <a:latin typeface="Calibri"/>
                <a:cs typeface="Calibri"/>
              </a:rPr>
              <a:t>è</a:t>
            </a:r>
            <a:r>
              <a:rPr sz="1400" spc="-20" dirty="0" err="1" smtClean="0">
                <a:latin typeface="Calibri"/>
                <a:cs typeface="Calibri"/>
              </a:rPr>
              <a:t>m</a:t>
            </a:r>
            <a:r>
              <a:rPr sz="1400" spc="0" dirty="0" err="1" smtClean="0">
                <a:latin typeface="Calibri"/>
                <a:cs typeface="Calibri"/>
              </a:rPr>
              <a:t>i</a:t>
            </a:r>
            <a:r>
              <a:rPr sz="1400" spc="-45" dirty="0" err="1" smtClean="0">
                <a:latin typeface="Calibri"/>
                <a:cs typeface="Calibri"/>
              </a:rPr>
              <a:t>c</a:t>
            </a:r>
            <a:r>
              <a:rPr sz="1400" spc="0" dirty="0" err="1" smtClean="0">
                <a:latin typeface="Calibri"/>
                <a:cs typeface="Calibri"/>
              </a:rPr>
              <a:t>a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</a:t>
            </a:r>
            <a:r>
              <a:rPr lang="es-ES" sz="1400" dirty="0" smtClean="0">
                <a:latin typeface="Times New Roman"/>
                <a:cs typeface="Times New Roman"/>
              </a:rPr>
              <a:t>Normativa i  </a:t>
            </a:r>
            <a:r>
              <a:rPr lang="es-ES" sz="1400" dirty="0" err="1" smtClean="0">
                <a:latin typeface="Times New Roman"/>
                <a:cs typeface="Times New Roman"/>
              </a:rPr>
              <a:t>d’Avaluació</a:t>
            </a:r>
            <a:r>
              <a:rPr lang="es-ES" sz="1400" dirty="0" smtClean="0">
                <a:latin typeface="Times New Roman"/>
                <a:cs typeface="Times New Roman"/>
              </a:rPr>
              <a:t>/</a:t>
            </a:r>
            <a:r>
              <a:rPr lang="es-ES" sz="1400" dirty="0" err="1" smtClean="0">
                <a:latin typeface="Times New Roman"/>
                <a:cs typeface="Times New Roman"/>
              </a:rPr>
              <a:t>Legislació</a:t>
            </a:r>
            <a:r>
              <a:rPr lang="es-ES" sz="1400" dirty="0" smtClean="0">
                <a:latin typeface="Times New Roman"/>
                <a:cs typeface="Times New Roman"/>
              </a:rPr>
              <a:t> i Normativa/</a:t>
            </a:r>
            <a:r>
              <a:rPr sz="1400" spc="5" dirty="0" err="1" smtClean="0">
                <a:latin typeface="Calibri"/>
                <a:cs typeface="Calibri"/>
              </a:rPr>
              <a:t>N</a:t>
            </a:r>
            <a:r>
              <a:rPr sz="1400" spc="0" dirty="0" err="1" smtClean="0">
                <a:latin typeface="Calibri"/>
                <a:cs typeface="Calibri"/>
              </a:rPr>
              <a:t>or</a:t>
            </a:r>
            <a:r>
              <a:rPr sz="1400" spc="-20" dirty="0" err="1" smtClean="0">
                <a:latin typeface="Calibri"/>
                <a:cs typeface="Calibri"/>
              </a:rPr>
              <a:t>m</a:t>
            </a:r>
            <a:r>
              <a:rPr sz="1400" spc="-25" dirty="0" err="1" smtClean="0">
                <a:latin typeface="Calibri"/>
                <a:cs typeface="Calibri"/>
              </a:rPr>
              <a:t>a</a:t>
            </a:r>
            <a:r>
              <a:rPr sz="1400" spc="-5" dirty="0" err="1" smtClean="0">
                <a:latin typeface="Calibri"/>
                <a:cs typeface="Calibri"/>
              </a:rPr>
              <a:t>t</a:t>
            </a:r>
            <a:r>
              <a:rPr sz="1400" spc="0" dirty="0" err="1" smtClean="0">
                <a:latin typeface="Calibri"/>
                <a:cs typeface="Calibri"/>
              </a:rPr>
              <a:t>i</a:t>
            </a:r>
            <a:r>
              <a:rPr sz="1400" spc="-50" dirty="0" err="1" smtClean="0">
                <a:latin typeface="Calibri"/>
                <a:cs typeface="Calibri"/>
              </a:rPr>
              <a:t>v</a:t>
            </a:r>
            <a:r>
              <a:rPr sz="1400" spc="0" dirty="0" err="1" smtClean="0">
                <a:latin typeface="Calibri"/>
                <a:cs typeface="Calibri"/>
              </a:rPr>
              <a:t>a</a:t>
            </a:r>
            <a:r>
              <a:rPr sz="1400" spc="-4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d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l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-10" dirty="0" smtClean="0">
                <a:latin typeface="Calibri"/>
                <a:cs typeface="Calibri"/>
              </a:rPr>
              <a:t>b</a:t>
            </a:r>
            <a:r>
              <a:rPr sz="1400" spc="-5" dirty="0" smtClean="0">
                <a:latin typeface="Calibri"/>
                <a:cs typeface="Calibri"/>
              </a:rPr>
              <a:t>a</a:t>
            </a:r>
            <a:r>
              <a:rPr sz="1400" spc="0" dirty="0" smtClean="0">
                <a:latin typeface="Calibri"/>
                <a:cs typeface="Calibri"/>
              </a:rPr>
              <a:t>ll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d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fi</a:t>
            </a:r>
            <a:r>
              <a:rPr sz="1400" spc="-1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d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-1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g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au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100"/>
              </a:lnSpc>
              <a:spcBef>
                <a:spcPts val="0"/>
              </a:spcBef>
            </a:pPr>
            <a:endParaRPr sz="1100" dirty="0"/>
          </a:p>
          <a:p>
            <a:pPr marL="355600" marR="12700">
              <a:lnSpc>
                <a:spcPct val="101400"/>
              </a:lnSpc>
            </a:pPr>
            <a:r>
              <a:rPr sz="1400" dirty="0" smtClean="0">
                <a:latin typeface="Calibri"/>
                <a:cs typeface="Calibri"/>
              </a:rPr>
              <a:t>Al</a:t>
            </a:r>
            <a:r>
              <a:rPr sz="1400" spc="-15" dirty="0" smtClean="0">
                <a:latin typeface="Calibri"/>
                <a:cs typeface="Calibri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p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or</a:t>
            </a:r>
            <a:r>
              <a:rPr sz="1400" u="heavy" spc="-30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al</a:t>
            </a:r>
            <a:r>
              <a:rPr sz="1400" u="heavy" spc="-20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 cb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l</a:t>
            </a:r>
            <a:r>
              <a:rPr sz="1400" u="heavy" spc="-5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Wingdings"/>
                <a:cs typeface="Wingdings"/>
                <a:hlinkClick r:id="rId6"/>
              </a:rPr>
              <a:t></a:t>
            </a:r>
            <a:r>
              <a:rPr sz="1400" u="heavy" spc="-1090" dirty="0" smtClean="0">
                <a:solidFill>
                  <a:srgbClr val="0000FF"/>
                </a:solidFill>
                <a:latin typeface="Wingdings"/>
                <a:cs typeface="Wingdings"/>
                <a:hlinkClick r:id="rId6"/>
              </a:rPr>
              <a:t></a:t>
            </a:r>
            <a:r>
              <a:rPr sz="1400" u="heavy" spc="-45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h</a:t>
            </a:r>
            <a:r>
              <a:rPr sz="1400" u="heavy" spc="-65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t</a:t>
            </a:r>
            <a:r>
              <a:rPr sz="1400" u="heavy" spc="-5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t</a:t>
            </a:r>
            <a:r>
              <a:rPr sz="1400" u="heavy" spc="-45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p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s</a:t>
            </a:r>
            <a:r>
              <a:rPr sz="1400" u="heavy" spc="-5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:/</a:t>
            </a:r>
            <a:r>
              <a:rPr sz="1400" u="heavy" spc="-65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/</a:t>
            </a:r>
            <a:r>
              <a:rPr sz="1400" u="heavy" spc="-20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cb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l</a:t>
            </a:r>
            <a:r>
              <a:rPr sz="1400" u="heavy" spc="5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.</a:t>
            </a:r>
            <a:r>
              <a:rPr sz="1400" u="heavy" spc="-20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upc</a:t>
            </a:r>
            <a:r>
              <a:rPr sz="1400" u="heavy" spc="5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.</a:t>
            </a:r>
            <a:r>
              <a:rPr sz="1400" u="heavy" spc="-5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e</a:t>
            </a:r>
            <a:r>
              <a:rPr sz="1400" u="heavy" spc="-20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du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/</a:t>
            </a:r>
            <a:r>
              <a:rPr sz="1400" u="heavy" spc="75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ls</a:t>
            </a:r>
            <a:r>
              <a:rPr sz="1400" spc="-1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s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25" dirty="0" smtClean="0">
                <a:latin typeface="Calibri"/>
                <a:cs typeface="Calibri"/>
              </a:rPr>
              <a:t>r</a:t>
            </a:r>
            <a:r>
              <a:rPr sz="1400" spc="-25" dirty="0" smtClean="0">
                <a:latin typeface="Calibri"/>
                <a:cs typeface="Calibri"/>
              </a:rPr>
              <a:t>v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is</a:t>
            </a:r>
            <a:r>
              <a:rPr sz="1400" spc="-1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I</a:t>
            </a:r>
            <a:r>
              <a:rPr sz="1400" spc="-45" dirty="0" smtClean="0">
                <a:latin typeface="Calibri"/>
                <a:cs typeface="Calibri"/>
              </a:rPr>
              <a:t>nf</a:t>
            </a:r>
            <a:r>
              <a:rPr sz="1400" spc="0" dirty="0" smtClean="0">
                <a:latin typeface="Calibri"/>
                <a:cs typeface="Calibri"/>
              </a:rPr>
              <a:t>or</a:t>
            </a:r>
            <a:r>
              <a:rPr sz="1400" spc="-2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ió</a:t>
            </a:r>
            <a:r>
              <a:rPr sz="1400" spc="-4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5" dirty="0" smtClean="0">
                <a:latin typeface="Calibri"/>
                <a:cs typeface="Calibri"/>
              </a:rPr>
              <a:t> t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à</a:t>
            </a:r>
            <a:r>
              <a:rPr sz="1400" spc="-2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s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45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20" dirty="0" smtClean="0">
                <a:latin typeface="Calibri"/>
                <a:cs typeface="Calibri"/>
              </a:rPr>
              <a:t>d</a:t>
            </a:r>
            <a:r>
              <a:rPr sz="1400" spc="-5" dirty="0" smtClean="0">
                <a:latin typeface="Calibri"/>
                <a:cs typeface="Calibri"/>
              </a:rPr>
              <a:t>è</a:t>
            </a:r>
            <a:r>
              <a:rPr sz="1400" spc="-2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s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EE</a:t>
            </a:r>
            <a:r>
              <a:rPr sz="1400" spc="-220" dirty="0" smtClean="0">
                <a:latin typeface="Calibri"/>
                <a:cs typeface="Calibri"/>
              </a:rPr>
              <a:t>T</a:t>
            </a:r>
            <a:r>
              <a:rPr sz="1400" spc="-25" dirty="0" smtClean="0">
                <a:latin typeface="Calibri"/>
                <a:cs typeface="Calibri"/>
              </a:rPr>
              <a:t>A</a:t>
            </a:r>
            <a:r>
              <a:rPr sz="1400" spc="-5" dirty="0" smtClean="0">
                <a:latin typeface="Calibri"/>
                <a:cs typeface="Calibri"/>
              </a:rPr>
              <a:t>C: </a:t>
            </a:r>
            <a:r>
              <a:rPr sz="1400" spc="-170" dirty="0" smtClean="0">
                <a:latin typeface="Calibri"/>
                <a:cs typeface="Calibri"/>
              </a:rPr>
              <a:t>T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-20" dirty="0" smtClean="0">
                <a:latin typeface="Calibri"/>
                <a:cs typeface="Calibri"/>
              </a:rPr>
              <a:t>b</a:t>
            </a:r>
            <a:r>
              <a:rPr sz="1400" spc="0" dirty="0" smtClean="0">
                <a:latin typeface="Calibri"/>
                <a:cs typeface="Calibri"/>
              </a:rPr>
              <a:t>all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d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fi</a:t>
            </a:r>
            <a:r>
              <a:rPr sz="1400" spc="-1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d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G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au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índ</a:t>
            </a:r>
            <a:r>
              <a:rPr sz="1500" u="heavy" spc="-75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e</a:t>
            </a:r>
            <a:r>
              <a:rPr sz="1500" u="heavy" spc="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43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10002" y="3569995"/>
            <a:ext cx="877824" cy="0"/>
          </a:xfrm>
          <a:custGeom>
            <a:avLst/>
            <a:gdLst/>
            <a:ahLst/>
            <a:cxnLst/>
            <a:rect l="l" t="t" r="r" b="b"/>
            <a:pathLst>
              <a:path w="877824">
                <a:moveTo>
                  <a:pt x="0" y="0"/>
                </a:moveTo>
                <a:lnTo>
                  <a:pt x="87782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87826" y="3569995"/>
            <a:ext cx="490728" cy="0"/>
          </a:xfrm>
          <a:custGeom>
            <a:avLst/>
            <a:gdLst/>
            <a:ahLst/>
            <a:cxnLst/>
            <a:rect l="l" t="t" r="r" b="b"/>
            <a:pathLst>
              <a:path w="490727">
                <a:moveTo>
                  <a:pt x="0" y="0"/>
                </a:moveTo>
                <a:lnTo>
                  <a:pt x="490728" y="0"/>
                </a:lnTo>
              </a:path>
            </a:pathLst>
          </a:custGeom>
          <a:ln w="1346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67091" y="3798595"/>
            <a:ext cx="62483" cy="256031"/>
          </a:xfrm>
          <a:custGeom>
            <a:avLst/>
            <a:gdLst/>
            <a:ahLst/>
            <a:cxnLst/>
            <a:rect l="l" t="t" r="r" b="b"/>
            <a:pathLst>
              <a:path w="62483" h="256031">
                <a:moveTo>
                  <a:pt x="0" y="0"/>
                </a:moveTo>
                <a:lnTo>
                  <a:pt x="62483" y="0"/>
                </a:lnTo>
                <a:lnTo>
                  <a:pt x="62483" y="256032"/>
                </a:lnTo>
                <a:lnTo>
                  <a:pt x="0" y="2560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10002" y="4082059"/>
            <a:ext cx="222491" cy="0"/>
          </a:xfrm>
          <a:custGeom>
            <a:avLst/>
            <a:gdLst/>
            <a:ahLst/>
            <a:cxnLst/>
            <a:rect l="l" t="t" r="r" b="b"/>
            <a:pathLst>
              <a:path w="222491">
                <a:moveTo>
                  <a:pt x="0" y="0"/>
                </a:moveTo>
                <a:lnTo>
                  <a:pt x="22249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32495" y="4082059"/>
            <a:ext cx="736092" cy="0"/>
          </a:xfrm>
          <a:custGeom>
            <a:avLst/>
            <a:gdLst/>
            <a:ahLst/>
            <a:cxnLst/>
            <a:rect l="l" t="t" r="r" b="b"/>
            <a:pathLst>
              <a:path w="736092">
                <a:moveTo>
                  <a:pt x="0" y="0"/>
                </a:moveTo>
                <a:lnTo>
                  <a:pt x="736092" y="0"/>
                </a:lnTo>
              </a:path>
            </a:pathLst>
          </a:custGeom>
          <a:ln w="1346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68587" y="4082058"/>
            <a:ext cx="39624" cy="0"/>
          </a:xfrm>
          <a:custGeom>
            <a:avLst/>
            <a:gdLst/>
            <a:ahLst/>
            <a:cxnLst/>
            <a:rect l="l" t="t" r="r" b="b"/>
            <a:pathLst>
              <a:path w="39624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051" y="3047"/>
            <a:ext cx="1223766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39596" y="987541"/>
            <a:ext cx="7623044" cy="4251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475651" y="1012854"/>
            <a:ext cx="7345045" cy="332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34620" algn="r">
              <a:lnSpc>
                <a:spcPts val="2615"/>
              </a:lnSpc>
            </a:pPr>
            <a:r>
              <a:rPr sz="2200" b="1" spc="-265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200" b="1" spc="-4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200" b="1" spc="-40" dirty="0" smtClean="0">
                <a:solidFill>
                  <a:srgbClr val="FFFFFF"/>
                </a:solidFill>
                <a:latin typeface="Arial"/>
                <a:cs typeface="Arial"/>
              </a:rPr>
              <a:t>PF</a:t>
            </a:r>
            <a:r>
              <a:rPr sz="2200" b="1" spc="-2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2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560217" y="3566061"/>
            <a:ext cx="2830068" cy="0"/>
          </a:xfrm>
          <a:custGeom>
            <a:avLst/>
            <a:gdLst/>
            <a:ahLst/>
            <a:cxnLst/>
            <a:rect l="l" t="t" r="r" b="b"/>
            <a:pathLst>
              <a:path w="2830068">
                <a:moveTo>
                  <a:pt x="0" y="0"/>
                </a:moveTo>
                <a:lnTo>
                  <a:pt x="2830068" y="0"/>
                </a:lnTo>
              </a:path>
            </a:pathLst>
          </a:custGeom>
          <a:ln w="1346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30450" y="4079646"/>
            <a:ext cx="766572" cy="0"/>
          </a:xfrm>
          <a:custGeom>
            <a:avLst/>
            <a:gdLst/>
            <a:ahLst/>
            <a:cxnLst/>
            <a:rect l="l" t="t" r="r" b="b"/>
            <a:pathLst>
              <a:path w="766572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13462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896545" y="1833275"/>
            <a:ext cx="6684009" cy="2493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631825" indent="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On</a:t>
            </a:r>
            <a:r>
              <a:rPr sz="1800" b="1" spc="-3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puc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ob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info</a:t>
            </a:r>
            <a:r>
              <a:rPr sz="1800" b="1" spc="-5" dirty="0" smtClean="0">
                <a:latin typeface="Arial"/>
                <a:cs typeface="Arial"/>
              </a:rPr>
              <a:t>rma</a:t>
            </a:r>
            <a:r>
              <a:rPr sz="1800" b="1" spc="-1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ió</a:t>
            </a:r>
            <a:r>
              <a:rPr sz="1800" b="1" spc="-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10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10" dirty="0" smtClean="0">
                <a:latin typeface="Arial"/>
                <a:cs typeface="Arial"/>
              </a:rPr>
              <a:t>ce</a:t>
            </a:r>
            <a:r>
              <a:rPr sz="1800" b="1" spc="0" dirty="0" smtClean="0">
                <a:latin typeface="Arial"/>
                <a:cs typeface="Arial"/>
              </a:rPr>
              <a:t>di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nt</a:t>
            </a:r>
            <a:r>
              <a:rPr sz="1800" b="1" spc="-3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d’in</a:t>
            </a:r>
            <a:r>
              <a:rPr sz="1800" b="1" spc="-10" dirty="0" smtClean="0">
                <a:latin typeface="Arial"/>
                <a:cs typeface="Arial"/>
              </a:rPr>
              <a:t>sc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ip</a:t>
            </a:r>
            <a:r>
              <a:rPr sz="1800" b="1" spc="-5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ió</a:t>
            </a:r>
            <a:r>
              <a:rPr sz="1800" b="1" spc="-5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i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ula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TFG</a:t>
            </a:r>
            <a:r>
              <a:rPr sz="1800" b="1" spc="-20" dirty="0" smtClean="0">
                <a:latin typeface="Arial"/>
                <a:cs typeface="Arial"/>
              </a:rPr>
              <a:t> a</a:t>
            </a:r>
            <a:r>
              <a:rPr sz="1800" b="1" spc="0" dirty="0" smtClean="0">
                <a:latin typeface="Arial"/>
                <a:cs typeface="Arial"/>
              </a:rPr>
              <a:t>ls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G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us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l’</a:t>
            </a:r>
            <a:r>
              <a:rPr sz="1800" b="1" spc="-5" dirty="0" smtClean="0">
                <a:latin typeface="Arial"/>
                <a:cs typeface="Arial"/>
              </a:rPr>
              <a:t>ES</a:t>
            </a:r>
            <a:r>
              <a:rPr sz="1800" b="1" spc="-114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B?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10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L="13335" marR="30480" indent="-1270">
              <a:lnSpc>
                <a:spcPct val="100000"/>
              </a:lnSpc>
            </a:pP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n</a:t>
            </a:r>
            <a:r>
              <a:rPr sz="1400" spc="-2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l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s</a:t>
            </a:r>
            <a:r>
              <a:rPr sz="1400" spc="-5" dirty="0" smtClean="0">
                <a:latin typeface="Calibri"/>
                <a:cs typeface="Calibri"/>
              </a:rPr>
              <a:t>eg</a:t>
            </a:r>
            <a:r>
              <a:rPr sz="1400" spc="-20" dirty="0" smtClean="0">
                <a:latin typeface="Calibri"/>
                <a:cs typeface="Calibri"/>
              </a:rPr>
              <a:t>ü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-45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t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-2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llaç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-20" dirty="0" smtClean="0">
                <a:latin typeface="Calibri"/>
                <a:cs typeface="Calibri"/>
              </a:rPr>
              <a:t>b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às</a:t>
            </a:r>
            <a:r>
              <a:rPr sz="1400" spc="-3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45" dirty="0" smtClean="0">
                <a:latin typeface="Calibri"/>
                <a:cs typeface="Calibri"/>
              </a:rPr>
              <a:t>nf</a:t>
            </a:r>
            <a:r>
              <a:rPr sz="1400" spc="0" dirty="0" smtClean="0">
                <a:latin typeface="Calibri"/>
                <a:cs typeface="Calibri"/>
              </a:rPr>
              <a:t>or</a:t>
            </a:r>
            <a:r>
              <a:rPr sz="1400" spc="-2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ió</a:t>
            </a:r>
            <a:r>
              <a:rPr sz="1400" spc="-4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so</a:t>
            </a:r>
            <a:r>
              <a:rPr sz="1400" spc="-20" dirty="0" smtClean="0">
                <a:latin typeface="Calibri"/>
                <a:cs typeface="Calibri"/>
              </a:rPr>
              <a:t>b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-2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ls</a:t>
            </a:r>
            <a:r>
              <a:rPr sz="1400" spc="-15" dirty="0" smtClean="0">
                <a:latin typeface="Calibri"/>
                <a:cs typeface="Calibri"/>
              </a:rPr>
              <a:t> 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-20" dirty="0" smtClean="0">
                <a:latin typeface="Calibri"/>
                <a:cs typeface="Calibri"/>
              </a:rPr>
              <a:t>qu</a:t>
            </a:r>
            <a:r>
              <a:rPr sz="1400" spc="0" dirty="0" smtClean="0">
                <a:latin typeface="Calibri"/>
                <a:cs typeface="Calibri"/>
              </a:rPr>
              <a:t>isi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s</a:t>
            </a:r>
            <a:r>
              <a:rPr sz="1400" spc="30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p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r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p</a:t>
            </a:r>
            <a:r>
              <a:rPr sz="1400" spc="0" dirty="0" smtClean="0">
                <a:latin typeface="Calibri"/>
                <a:cs typeface="Calibri"/>
              </a:rPr>
              <a:t>o</a:t>
            </a:r>
            <a:r>
              <a:rPr sz="1400" spc="-20" dirty="0" smtClean="0">
                <a:latin typeface="Calibri"/>
                <a:cs typeface="Calibri"/>
              </a:rPr>
              <a:t>d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r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m</a:t>
            </a:r>
            <a:r>
              <a:rPr sz="1400" spc="-25" dirty="0" smtClean="0">
                <a:latin typeface="Calibri"/>
                <a:cs typeface="Calibri"/>
              </a:rPr>
              <a:t>a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ri</a:t>
            </a:r>
            <a:r>
              <a:rPr sz="1400" spc="-20" dirty="0" smtClean="0">
                <a:latin typeface="Calibri"/>
                <a:cs typeface="Calibri"/>
              </a:rPr>
              <a:t>cu</a:t>
            </a:r>
            <a:r>
              <a:rPr sz="1400" spc="0" dirty="0" smtClean="0">
                <a:latin typeface="Calibri"/>
                <a:cs typeface="Calibri"/>
              </a:rPr>
              <a:t>lar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u</a:t>
            </a:r>
            <a:r>
              <a:rPr sz="1400" spc="0" dirty="0" smtClean="0">
                <a:latin typeface="Calibri"/>
                <a:cs typeface="Calibri"/>
              </a:rPr>
              <a:t>n 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-25" dirty="0" smtClean="0">
                <a:latin typeface="Calibri"/>
                <a:cs typeface="Calibri"/>
              </a:rPr>
              <a:t>F</a:t>
            </a:r>
            <a:r>
              <a:rPr sz="1400" spc="-5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,</a:t>
            </a:r>
            <a:r>
              <a:rPr sz="1400" spc="-45" dirty="0" smtClean="0">
                <a:latin typeface="Calibri"/>
                <a:cs typeface="Calibri"/>
              </a:rPr>
              <a:t> c</a:t>
            </a:r>
            <a:r>
              <a:rPr sz="1400" spc="0" dirty="0" smtClean="0">
                <a:latin typeface="Calibri"/>
                <a:cs typeface="Calibri"/>
              </a:rPr>
              <a:t>om </a:t>
            </a:r>
            <a:r>
              <a:rPr sz="1400" spc="-70" dirty="0" smtClean="0">
                <a:latin typeface="Calibri"/>
                <a:cs typeface="Calibri"/>
              </a:rPr>
              <a:t>f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r </a:t>
            </a:r>
            <a:r>
              <a:rPr sz="1400" spc="-3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l</a:t>
            </a:r>
            <a:r>
              <a:rPr sz="1400" spc="-195" dirty="0" smtClean="0">
                <a:latin typeface="Calibri"/>
                <a:cs typeface="Calibri"/>
              </a:rPr>
              <a:t>’</a:t>
            </a:r>
            <a:r>
              <a:rPr sz="1400" spc="0" dirty="0" smtClean="0">
                <a:latin typeface="Calibri"/>
                <a:cs typeface="Calibri"/>
              </a:rPr>
              <a:t>assi</a:t>
            </a:r>
            <a:r>
              <a:rPr sz="1400" spc="-5" dirty="0" smtClean="0">
                <a:latin typeface="Calibri"/>
                <a:cs typeface="Calibri"/>
              </a:rPr>
              <a:t>g</a:t>
            </a:r>
            <a:r>
              <a:rPr sz="1400" spc="-2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ió</a:t>
            </a:r>
            <a:r>
              <a:rPr sz="1400" spc="-2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la</a:t>
            </a:r>
            <a:r>
              <a:rPr sz="1400" spc="-20" dirty="0" smtClean="0">
                <a:latin typeface="Calibri"/>
                <a:cs typeface="Calibri"/>
              </a:rPr>
              <a:t> m</a:t>
            </a:r>
            <a:r>
              <a:rPr sz="1400" spc="-25" dirty="0" smtClean="0">
                <a:latin typeface="Calibri"/>
                <a:cs typeface="Calibri"/>
              </a:rPr>
              <a:t>a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ri</a:t>
            </a:r>
            <a:r>
              <a:rPr sz="1400" spc="-20" dirty="0" smtClean="0">
                <a:latin typeface="Calibri"/>
                <a:cs typeface="Calibri"/>
              </a:rPr>
              <a:t>cu</a:t>
            </a:r>
            <a:r>
              <a:rPr sz="1400" spc="0" dirty="0" smtClean="0">
                <a:latin typeface="Calibri"/>
                <a:cs typeface="Calibri"/>
              </a:rPr>
              <a:t>la, </a:t>
            </a:r>
            <a:r>
              <a:rPr sz="1400" spc="-30" dirty="0" smtClean="0">
                <a:latin typeface="Calibri"/>
                <a:cs typeface="Calibri"/>
              </a:rPr>
              <a:t>t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r</a:t>
            </a:r>
            <a:r>
              <a:rPr sz="1400" spc="-2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2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is.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9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400" dirty="0" smtClean="0">
                <a:latin typeface="Calibri"/>
                <a:cs typeface="Calibri"/>
              </a:rPr>
              <a:t>A</a:t>
            </a:r>
            <a:r>
              <a:rPr sz="1400" spc="-3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la</a:t>
            </a:r>
            <a:r>
              <a:rPr sz="1400" spc="-10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w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b</a:t>
            </a:r>
            <a:r>
              <a:rPr sz="1400" spc="-2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400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400" spc="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 </a:t>
            </a:r>
            <a:r>
              <a:rPr sz="1400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l</a:t>
            </a:r>
            <a:r>
              <a:rPr sz="1400" spc="-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’</a:t>
            </a:r>
            <a:r>
              <a:rPr sz="1400" spc="-3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400" spc="-2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S</a:t>
            </a:r>
            <a:r>
              <a:rPr sz="1400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AB</a:t>
            </a:r>
            <a:r>
              <a:rPr sz="1400" spc="-4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 </a:t>
            </a:r>
            <a:r>
              <a:rPr sz="1400" spc="5" dirty="0" smtClean="0">
                <a:solidFill>
                  <a:srgbClr val="0000FF"/>
                </a:solidFill>
                <a:latin typeface="Wingdings"/>
                <a:cs typeface="Wingdings"/>
                <a:hlinkClick r:id="rId5"/>
              </a:rPr>
              <a:t></a:t>
            </a:r>
            <a:r>
              <a:rPr sz="1400" spc="-4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h</a:t>
            </a:r>
            <a:r>
              <a:rPr sz="1400" spc="-6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t</a:t>
            </a:r>
            <a:r>
              <a:rPr sz="1400" spc="-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t</a:t>
            </a:r>
            <a:r>
              <a:rPr sz="1400" spc="-2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p</a:t>
            </a:r>
            <a:r>
              <a:rPr sz="1400" spc="-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://</a:t>
            </a:r>
            <a:r>
              <a:rPr sz="1400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ww</a:t>
            </a:r>
            <a:r>
              <a:rPr sz="1400" spc="-16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w</a:t>
            </a:r>
            <a:r>
              <a:rPr sz="1400" spc="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.</a:t>
            </a:r>
            <a:r>
              <a:rPr sz="1400" spc="-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400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sa</a:t>
            </a:r>
            <a:r>
              <a:rPr sz="1400" spc="-2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400" spc="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.</a:t>
            </a:r>
            <a:r>
              <a:rPr sz="1400" spc="-2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upc</a:t>
            </a:r>
            <a:r>
              <a:rPr sz="1400" spc="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.</a:t>
            </a:r>
            <a:r>
              <a:rPr sz="1400" spc="-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400" spc="-2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du</a:t>
            </a:r>
            <a:r>
              <a:rPr sz="1400" spc="0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/</a:t>
            </a:r>
            <a:r>
              <a:rPr sz="1400" spc="15" dirty="0" smtClean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-5" dirty="0" smtClean="0">
                <a:latin typeface="Calibri"/>
                <a:cs typeface="Calibri"/>
              </a:rPr>
              <a:t>C</a:t>
            </a:r>
            <a:r>
              <a:rPr sz="1400" spc="-20" dirty="0" smtClean="0">
                <a:latin typeface="Calibri"/>
                <a:cs typeface="Calibri"/>
              </a:rPr>
              <a:t>u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s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-20" dirty="0" smtClean="0">
                <a:latin typeface="Calibri"/>
                <a:cs typeface="Calibri"/>
              </a:rPr>
              <a:t>u</a:t>
            </a:r>
            <a:r>
              <a:rPr sz="1400" spc="0" dirty="0" smtClean="0">
                <a:latin typeface="Calibri"/>
                <a:cs typeface="Calibri"/>
              </a:rPr>
              <a:t>al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70" dirty="0" smtClean="0">
                <a:latin typeface="Calibri"/>
                <a:cs typeface="Calibri"/>
              </a:rPr>
              <a:t>T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-20" dirty="0" smtClean="0">
                <a:latin typeface="Calibri"/>
                <a:cs typeface="Calibri"/>
              </a:rPr>
              <a:t>b</a:t>
            </a:r>
            <a:r>
              <a:rPr sz="1400" spc="0" dirty="0" smtClean="0">
                <a:latin typeface="Calibri"/>
                <a:cs typeface="Calibri"/>
              </a:rPr>
              <a:t>all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fi</a:t>
            </a:r>
            <a:r>
              <a:rPr sz="1400" spc="-20" dirty="0" smtClean="0">
                <a:latin typeface="Calibri"/>
                <a:cs typeface="Calibri"/>
              </a:rPr>
              <a:t>n</a:t>
            </a:r>
            <a:r>
              <a:rPr sz="1400" spc="0" dirty="0" smtClean="0">
                <a:latin typeface="Calibri"/>
                <a:cs typeface="Calibri"/>
              </a:rPr>
              <a:t>al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d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g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au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51"/>
              </a:spcBef>
            </a:pPr>
            <a:endParaRPr sz="1300"/>
          </a:p>
          <a:p>
            <a:pPr marL="12700" marR="12700" indent="-635">
              <a:lnSpc>
                <a:spcPct val="100699"/>
              </a:lnSpc>
            </a:pPr>
            <a:r>
              <a:rPr sz="1400" dirty="0" smtClean="0">
                <a:latin typeface="Calibri"/>
                <a:cs typeface="Calibri"/>
              </a:rPr>
              <a:t>Al </a:t>
            </a:r>
            <a:r>
              <a:rPr sz="1400" spc="-35" dirty="0" smtClean="0">
                <a:latin typeface="Calibri"/>
                <a:cs typeface="Calibri"/>
              </a:rPr>
              <a:t> </a:t>
            </a:r>
            <a:r>
              <a:rPr sz="1400" spc="-70" dirty="0" smtClean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P</a:t>
            </a:r>
            <a:r>
              <a:rPr sz="1400" spc="0" dirty="0" smtClean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or</a:t>
            </a:r>
            <a:r>
              <a:rPr sz="1400" spc="-30" dirty="0" smtClean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t</a:t>
            </a:r>
            <a:r>
              <a:rPr sz="1400" spc="0" dirty="0" smtClean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al</a:t>
            </a:r>
            <a:r>
              <a:rPr sz="1400" spc="-20" dirty="0" smtClean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 </a:t>
            </a:r>
            <a:r>
              <a:rPr sz="1400" spc="-5" dirty="0" smtClean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C</a:t>
            </a:r>
            <a:r>
              <a:rPr sz="1400" spc="0" dirty="0" smtClean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BL</a:t>
            </a:r>
            <a:r>
              <a:rPr sz="1400" spc="-20" dirty="0" smtClean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-45" dirty="0" smtClean="0">
                <a:latin typeface="Calibri"/>
                <a:cs typeface="Calibri"/>
              </a:rPr>
              <a:t>h</a:t>
            </a:r>
            <a:r>
              <a:rPr sz="1400" spc="-65" dirty="0" smtClean="0">
                <a:latin typeface="Calibri"/>
                <a:cs typeface="Calibri"/>
              </a:rPr>
              <a:t>t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-45" dirty="0" smtClean="0">
                <a:latin typeface="Calibri"/>
                <a:cs typeface="Calibri"/>
              </a:rPr>
              <a:t>p</a:t>
            </a:r>
            <a:r>
              <a:rPr sz="1400" spc="0" dirty="0" smtClean="0">
                <a:latin typeface="Calibri"/>
                <a:cs typeface="Calibri"/>
              </a:rPr>
              <a:t>s</a:t>
            </a:r>
            <a:r>
              <a:rPr sz="1400" spc="-5" dirty="0" smtClean="0">
                <a:latin typeface="Calibri"/>
                <a:cs typeface="Calibri"/>
              </a:rPr>
              <a:t>:/</a:t>
            </a:r>
            <a:r>
              <a:rPr sz="1400" spc="-65" dirty="0" smtClean="0">
                <a:latin typeface="Calibri"/>
                <a:cs typeface="Calibri"/>
              </a:rPr>
              <a:t>/</a:t>
            </a:r>
            <a:r>
              <a:rPr sz="1400" spc="-20" dirty="0" smtClean="0">
                <a:latin typeface="Calibri"/>
                <a:cs typeface="Calibri"/>
              </a:rPr>
              <a:t>cb</a:t>
            </a:r>
            <a:r>
              <a:rPr sz="1400" spc="0" dirty="0" smtClean="0">
                <a:latin typeface="Calibri"/>
                <a:cs typeface="Calibri"/>
              </a:rPr>
              <a:t>l</a:t>
            </a:r>
            <a:r>
              <a:rPr sz="1400" spc="5" dirty="0" smtClean="0">
                <a:latin typeface="Calibri"/>
                <a:cs typeface="Calibri"/>
              </a:rPr>
              <a:t>.</a:t>
            </a:r>
            <a:r>
              <a:rPr sz="1400" spc="-20" dirty="0" smtClean="0">
                <a:latin typeface="Calibri"/>
                <a:cs typeface="Calibri"/>
              </a:rPr>
              <a:t>upc</a:t>
            </a:r>
            <a:r>
              <a:rPr sz="1400" spc="5" dirty="0" smtClean="0">
                <a:latin typeface="Calibri"/>
                <a:cs typeface="Calibri"/>
              </a:rPr>
              <a:t>.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-20" dirty="0" smtClean="0">
                <a:latin typeface="Calibri"/>
                <a:cs typeface="Calibri"/>
              </a:rPr>
              <a:t>du</a:t>
            </a:r>
            <a:r>
              <a:rPr sz="1400" spc="-5" dirty="0" smtClean="0">
                <a:latin typeface="Calibri"/>
                <a:cs typeface="Calibri"/>
              </a:rPr>
              <a:t>/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 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ls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s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25" dirty="0" smtClean="0">
                <a:latin typeface="Calibri"/>
                <a:cs typeface="Calibri"/>
              </a:rPr>
              <a:t>r</a:t>
            </a:r>
            <a:r>
              <a:rPr sz="1400" spc="-25" dirty="0" smtClean="0">
                <a:latin typeface="Calibri"/>
                <a:cs typeface="Calibri"/>
              </a:rPr>
              <a:t>v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0" dirty="0" smtClean="0">
                <a:latin typeface="Calibri"/>
                <a:cs typeface="Calibri"/>
              </a:rPr>
              <a:t>is</a:t>
            </a:r>
            <a:r>
              <a:rPr sz="1400" spc="-3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I</a:t>
            </a:r>
            <a:r>
              <a:rPr sz="1400" spc="-45" dirty="0" smtClean="0">
                <a:latin typeface="Calibri"/>
                <a:cs typeface="Calibri"/>
              </a:rPr>
              <a:t>nf</a:t>
            </a:r>
            <a:r>
              <a:rPr sz="1400" spc="0" dirty="0" smtClean="0">
                <a:latin typeface="Calibri"/>
                <a:cs typeface="Calibri"/>
              </a:rPr>
              <a:t>or</a:t>
            </a:r>
            <a:r>
              <a:rPr sz="1400" spc="-2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ió</a:t>
            </a:r>
            <a:r>
              <a:rPr sz="1400" spc="-4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à</a:t>
            </a:r>
            <a:r>
              <a:rPr sz="1400" spc="-2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5" dirty="0" smtClean="0">
                <a:latin typeface="Calibri"/>
                <a:cs typeface="Calibri"/>
              </a:rPr>
              <a:t>t</a:t>
            </a:r>
            <a:r>
              <a:rPr sz="1400" spc="0" dirty="0" smtClean="0">
                <a:latin typeface="Calibri"/>
                <a:cs typeface="Calibri"/>
              </a:rPr>
              <a:t>s</a:t>
            </a:r>
            <a:r>
              <a:rPr sz="1400" spc="-1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45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a</a:t>
            </a:r>
            <a:r>
              <a:rPr sz="1400" spc="-20" dirty="0" smtClean="0">
                <a:latin typeface="Calibri"/>
                <a:cs typeface="Calibri"/>
              </a:rPr>
              <a:t>d</a:t>
            </a:r>
            <a:r>
              <a:rPr sz="1400" spc="-5" dirty="0" smtClean="0">
                <a:latin typeface="Calibri"/>
                <a:cs typeface="Calibri"/>
              </a:rPr>
              <a:t>è</a:t>
            </a:r>
            <a:r>
              <a:rPr sz="1400" spc="-20" dirty="0" smtClean="0">
                <a:latin typeface="Calibri"/>
                <a:cs typeface="Calibri"/>
              </a:rPr>
              <a:t>m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20" dirty="0" smtClean="0">
                <a:latin typeface="Calibri"/>
                <a:cs typeface="Calibri"/>
              </a:rPr>
              <a:t>c</a:t>
            </a:r>
            <a:r>
              <a:rPr sz="1400" spc="0" dirty="0" smtClean="0">
                <a:latin typeface="Calibri"/>
                <a:cs typeface="Calibri"/>
              </a:rPr>
              <a:t>s</a:t>
            </a:r>
            <a:r>
              <a:rPr sz="1400" spc="10" dirty="0" smtClean="0">
                <a:latin typeface="Calibri"/>
                <a:cs typeface="Calibri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-30" dirty="0" smtClean="0">
                <a:latin typeface="Calibri"/>
                <a:cs typeface="Calibri"/>
              </a:rPr>
              <a:t>E</a:t>
            </a:r>
            <a:r>
              <a:rPr sz="1400" spc="-25" dirty="0" smtClean="0">
                <a:latin typeface="Calibri"/>
                <a:cs typeface="Calibri"/>
              </a:rPr>
              <a:t>S</a:t>
            </a:r>
            <a:r>
              <a:rPr sz="1400" spc="0" dirty="0" smtClean="0">
                <a:latin typeface="Calibri"/>
                <a:cs typeface="Calibri"/>
              </a:rPr>
              <a:t>AB: </a:t>
            </a:r>
            <a:r>
              <a:rPr sz="1400" spc="-170" dirty="0" smtClean="0">
                <a:latin typeface="Calibri"/>
                <a:cs typeface="Calibri"/>
              </a:rPr>
              <a:t>T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-5" dirty="0" smtClean="0">
                <a:latin typeface="Calibri"/>
                <a:cs typeface="Calibri"/>
              </a:rPr>
              <a:t>e</a:t>
            </a:r>
            <a:r>
              <a:rPr sz="1400" spc="-20" dirty="0" smtClean="0">
                <a:latin typeface="Calibri"/>
                <a:cs typeface="Calibri"/>
              </a:rPr>
              <a:t>b</a:t>
            </a:r>
            <a:r>
              <a:rPr sz="1400" spc="0" dirty="0" smtClean="0">
                <a:latin typeface="Calibri"/>
                <a:cs typeface="Calibri"/>
              </a:rPr>
              <a:t>all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d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5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fi</a:t>
            </a:r>
            <a:r>
              <a:rPr sz="1400" spc="-1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d</a:t>
            </a:r>
            <a:r>
              <a:rPr sz="1400" spc="0" dirty="0" smtClean="0">
                <a:latin typeface="Calibri"/>
                <a:cs typeface="Calibri"/>
              </a:rPr>
              <a:t>e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g</a:t>
            </a:r>
            <a:r>
              <a:rPr sz="1400" spc="-50" dirty="0" smtClean="0">
                <a:latin typeface="Calibri"/>
                <a:cs typeface="Calibri"/>
              </a:rPr>
              <a:t>r</a:t>
            </a:r>
            <a:r>
              <a:rPr sz="1400" spc="0" dirty="0" smtClean="0">
                <a:latin typeface="Calibri"/>
                <a:cs typeface="Calibri"/>
              </a:rPr>
              <a:t>au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8" action="ppaction://hlinksldjump"/>
              </a:rPr>
              <a:t>índ</a:t>
            </a:r>
            <a:r>
              <a:rPr sz="1500" u="heavy" spc="-75" dirty="0" smtClean="0">
                <a:solidFill>
                  <a:srgbClr val="0000FF"/>
                </a:solidFill>
                <a:latin typeface="Calibri"/>
                <a:cs typeface="Calibri"/>
                <a:hlinkClick r:id="rId8" action="ppaction://hlinksldjump"/>
              </a:rPr>
              <a:t>e</a:t>
            </a:r>
            <a:r>
              <a:rPr sz="1500" u="heavy" spc="0" dirty="0" smtClean="0">
                <a:solidFill>
                  <a:srgbClr val="0000FF"/>
                </a:solidFill>
                <a:latin typeface="Calibri"/>
                <a:cs typeface="Calibri"/>
                <a:hlinkClick r:id="rId8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44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9596" y="987540"/>
            <a:ext cx="7623044" cy="425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261524" y="1012854"/>
            <a:ext cx="2433320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7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àm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de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Títol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12747" y="5448300"/>
            <a:ext cx="7476740" cy="7924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7660" y="5517235"/>
            <a:ext cx="7200798" cy="648068"/>
          </a:xfrm>
          <a:custGeom>
            <a:avLst/>
            <a:gdLst/>
            <a:ahLst/>
            <a:cxnLst/>
            <a:rect l="l" t="t" r="r" b="b"/>
            <a:pathLst>
              <a:path w="7200798" h="648068">
                <a:moveTo>
                  <a:pt x="7200798" y="648068"/>
                </a:moveTo>
                <a:lnTo>
                  <a:pt x="0" y="648068"/>
                </a:lnTo>
                <a:lnTo>
                  <a:pt x="0" y="0"/>
                </a:lnTo>
                <a:lnTo>
                  <a:pt x="7200798" y="0"/>
                </a:lnTo>
                <a:lnTo>
                  <a:pt x="7200798" y="648068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00870" y="5554752"/>
            <a:ext cx="6842759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9035" marR="12700" indent="-1156970">
              <a:lnSpc>
                <a:spcPct val="100000"/>
              </a:lnSpc>
            </a:pPr>
            <a:r>
              <a:rPr sz="1800" spc="-3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tít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r>
              <a:rPr sz="18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mb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el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8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8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bl.ofi</a:t>
            </a:r>
            <a:r>
              <a:rPr sz="1800" b="1" u="heavy" spc="-1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.do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-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@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up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du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53168" y="509049"/>
            <a:ext cx="3390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ini</a:t>
            </a:r>
            <a:r>
              <a:rPr sz="15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ci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45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63171"/>
              </p:ext>
            </p:extLst>
          </p:nvPr>
        </p:nvGraphicFramePr>
        <p:xfrm>
          <a:off x="1534961" y="1544086"/>
          <a:ext cx="7200799" cy="1379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4"/>
                <a:gridCol w="864095"/>
              </a:tblGrid>
              <a:tr h="370841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gunt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4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800" b="1" spc="-2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77232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Ja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he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f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z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at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ls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eus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estud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un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s,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com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he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de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f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er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per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tar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el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í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46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457198">
                <a:tc>
                  <a:txBody>
                    <a:bodyPr/>
                    <a:lstStyle/>
                    <a:p>
                      <a:pPr marL="78740" marR="140970">
                        <a:lnSpc>
                          <a:spcPct val="100000"/>
                        </a:lnSpc>
                      </a:pP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No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puc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llir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on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m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ent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el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m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eu </a:t>
                      </a:r>
                      <a:r>
                        <a:rPr sz="1200" u="sng" spc="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í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tol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uè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el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eu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oc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es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èn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es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oba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uny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</a:t>
                      </a:r>
                      <a:r>
                        <a:rPr sz="1200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la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tat.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Puc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·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ar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ue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m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en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v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ï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el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í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tol</a:t>
                      </a:r>
                      <a:r>
                        <a:rPr sz="1200" u="sng" spc="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ça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ue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jo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espec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f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47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4317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He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pe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dut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el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eu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t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í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to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, com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he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de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f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er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per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de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a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na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r</a:t>
                      </a:r>
                      <a:r>
                        <a:rPr sz="1200" u="sng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un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dup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li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c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t?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48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334" y="1594515"/>
            <a:ext cx="7040880" cy="4457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6870" marR="38100" indent="-344170">
              <a:lnSpc>
                <a:spcPts val="1900"/>
              </a:lnSpc>
            </a:pPr>
            <a:r>
              <a:rPr sz="1800" b="1" spc="-20" dirty="0" smtClean="0">
                <a:latin typeface="Arial"/>
                <a:cs typeface="Arial"/>
              </a:rPr>
              <a:t>J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5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he</a:t>
            </a:r>
            <a:r>
              <a:rPr sz="1800" b="1" spc="4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fi</a:t>
            </a:r>
            <a:r>
              <a:rPr sz="1800" b="1" spc="5" dirty="0" smtClean="0">
                <a:latin typeface="Arial"/>
                <a:cs typeface="Arial"/>
              </a:rPr>
              <a:t>n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lit</a:t>
            </a:r>
            <a:r>
              <a:rPr sz="1800" b="1" spc="-5" dirty="0" smtClean="0">
                <a:latin typeface="Arial"/>
                <a:cs typeface="Arial"/>
              </a:rPr>
              <a:t>z</a:t>
            </a:r>
            <a:r>
              <a:rPr sz="1800" b="1" spc="-3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6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ls</a:t>
            </a:r>
            <a:r>
              <a:rPr sz="1800" b="1" spc="45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us</a:t>
            </a:r>
            <a:r>
              <a:rPr sz="1800" b="1" spc="5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tudis</a:t>
            </a:r>
            <a:r>
              <a:rPr sz="1800" b="1" spc="5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u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15" dirty="0" smtClean="0">
                <a:latin typeface="Arial"/>
                <a:cs typeface="Arial"/>
              </a:rPr>
              <a:t>i</a:t>
            </a:r>
            <a:r>
              <a:rPr sz="1800" b="1" spc="-80" dirty="0" smtClean="0">
                <a:latin typeface="Arial"/>
                <a:cs typeface="Arial"/>
              </a:rPr>
              <a:t>v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10" dirty="0" smtClean="0">
                <a:latin typeface="Arial"/>
                <a:cs typeface="Arial"/>
              </a:rPr>
              <a:t>t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,</a:t>
            </a:r>
            <a:r>
              <a:rPr sz="1800" b="1" spc="114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om</a:t>
            </a:r>
            <a:r>
              <a:rPr sz="1800" b="1" spc="4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he</a:t>
            </a:r>
            <a:r>
              <a:rPr sz="1800" b="1" spc="5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d</a:t>
            </a:r>
            <a:r>
              <a:rPr sz="1800" b="1" spc="0" dirty="0" smtClean="0">
                <a:latin typeface="Arial"/>
                <a:cs typeface="Arial"/>
              </a:rPr>
              <a:t>e</a:t>
            </a:r>
            <a:r>
              <a:rPr sz="1800" b="1" spc="4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f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5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er 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0" dirty="0" smtClean="0">
                <a:latin typeface="Arial"/>
                <a:cs typeface="Arial"/>
              </a:rPr>
              <a:t>it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15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u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títol?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200"/>
              </a:lnSpc>
              <a:spcBef>
                <a:spcPts val="65"/>
              </a:spcBef>
            </a:pPr>
            <a:endParaRPr sz="1200" dirty="0"/>
          </a:p>
          <a:p>
            <a:pPr marL="354965" marR="452755" indent="-342900">
              <a:lnSpc>
                <a:spcPct val="89600"/>
              </a:lnSpc>
            </a:pPr>
            <a:r>
              <a:rPr sz="1300" spc="-25" dirty="0" smtClean="0">
                <a:latin typeface="Arial"/>
                <a:cs typeface="Arial"/>
              </a:rPr>
              <a:t>Ha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-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 </a:t>
            </a:r>
            <a:r>
              <a:rPr sz="1300" spc="-50" dirty="0" smtClean="0">
                <a:latin typeface="Arial"/>
                <a:cs typeface="Arial"/>
              </a:rPr>
              <a:t>v</a:t>
            </a:r>
            <a:r>
              <a:rPr sz="1300" spc="-25" dirty="0" smtClean="0">
                <a:latin typeface="Arial"/>
                <a:cs typeface="Arial"/>
              </a:rPr>
              <a:t>en</a:t>
            </a:r>
            <a:r>
              <a:rPr sz="1300" spc="-5" dirty="0" smtClean="0">
                <a:latin typeface="Arial"/>
                <a:cs typeface="Arial"/>
              </a:rPr>
              <a:t>ir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l’</a:t>
            </a:r>
            <a:r>
              <a:rPr sz="1300" spc="-25" dirty="0" smtClean="0">
                <a:latin typeface="Arial"/>
                <a:cs typeface="Arial"/>
              </a:rPr>
              <a:t>O</a:t>
            </a:r>
            <a:r>
              <a:rPr sz="1300" spc="-20" dirty="0" smtClean="0">
                <a:latin typeface="Arial"/>
                <a:cs typeface="Arial"/>
              </a:rPr>
              <a:t>f</a:t>
            </a:r>
            <a:r>
              <a:rPr sz="1300" spc="-5" dirty="0" smtClean="0">
                <a:latin typeface="Arial"/>
                <a:cs typeface="Arial"/>
              </a:rPr>
              <a:t>ici</a:t>
            </a:r>
            <a:r>
              <a:rPr sz="1300" spc="-25" dirty="0" smtClean="0">
                <a:latin typeface="Arial"/>
                <a:cs typeface="Arial"/>
              </a:rPr>
              <a:t>n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Obe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un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50" dirty="0" smtClean="0">
                <a:latin typeface="Arial"/>
                <a:cs typeface="Arial"/>
              </a:rPr>
              <a:t>v</a:t>
            </a:r>
            <a:r>
              <a:rPr sz="1300" spc="-25" dirty="0" smtClean="0">
                <a:latin typeface="Arial"/>
                <a:cs typeface="Arial"/>
              </a:rPr>
              <a:t>egad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l 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10" dirty="0" smtClean="0">
                <a:latin typeface="Arial"/>
                <a:cs typeface="Arial"/>
              </a:rPr>
              <a:t>u</a:t>
            </a:r>
            <a:r>
              <a:rPr sz="1300" spc="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0" dirty="0" smtClean="0">
                <a:latin typeface="Arial"/>
                <a:cs typeface="Arial"/>
              </a:rPr>
              <a:t>x</a:t>
            </a:r>
            <a:r>
              <a:rPr sz="1300" spc="-25" dirty="0" smtClean="0">
                <a:latin typeface="Arial"/>
                <a:cs typeface="Arial"/>
              </a:rPr>
              <a:t>ped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-25" dirty="0" smtClean="0">
                <a:latin typeface="Arial"/>
                <a:cs typeface="Arial"/>
              </a:rPr>
              <a:t>en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7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const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co</a:t>
            </a:r>
            <a:r>
              <a:rPr sz="1300" spc="-15" dirty="0" smtClean="0">
                <a:latin typeface="Arial"/>
                <a:cs typeface="Arial"/>
              </a:rPr>
              <a:t>m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tanca</a:t>
            </a:r>
            <a:r>
              <a:rPr sz="1300" spc="-20" dirty="0" smtClean="0">
                <a:latin typeface="Arial"/>
                <a:cs typeface="Arial"/>
              </a:rPr>
              <a:t>t/t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25" dirty="0" smtClean="0">
                <a:latin typeface="Arial"/>
                <a:cs typeface="Arial"/>
              </a:rPr>
              <a:t>u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5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amb</a:t>
            </a:r>
            <a:r>
              <a:rPr sz="1300" spc="-20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l’</a:t>
            </a:r>
            <a:r>
              <a:rPr sz="1300" spc="-25" dirty="0" smtClean="0">
                <a:latin typeface="Arial"/>
                <a:cs typeface="Arial"/>
              </a:rPr>
              <a:t>o</a:t>
            </a:r>
            <a:r>
              <a:rPr sz="1300" spc="-5" dirty="0" smtClean="0">
                <a:latin typeface="Arial"/>
                <a:cs typeface="Arial"/>
              </a:rPr>
              <a:t>ri</a:t>
            </a:r>
            <a:r>
              <a:rPr sz="1300" spc="-25" dirty="0" smtClean="0">
                <a:latin typeface="Arial"/>
                <a:cs typeface="Arial"/>
              </a:rPr>
              <a:t>g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-25" dirty="0" smtClean="0">
                <a:latin typeface="Arial"/>
                <a:cs typeface="Arial"/>
              </a:rPr>
              <a:t>na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i </a:t>
            </a:r>
            <a:r>
              <a:rPr sz="1300" spc="-25" dirty="0" smtClean="0">
                <a:latin typeface="Arial"/>
                <a:cs typeface="Arial"/>
              </a:rPr>
              <a:t>un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20" dirty="0" smtClean="0">
                <a:latin typeface="Arial"/>
                <a:cs typeface="Arial"/>
              </a:rPr>
              <a:t>fot</a:t>
            </a:r>
            <a:r>
              <a:rPr sz="1300" spc="-25" dirty="0" smtClean="0">
                <a:latin typeface="Arial"/>
                <a:cs typeface="Arial"/>
              </a:rPr>
              <a:t>ocòp</a:t>
            </a:r>
            <a:r>
              <a:rPr sz="1300" spc="-5" dirty="0" smtClean="0">
                <a:latin typeface="Arial"/>
                <a:cs typeface="Arial"/>
              </a:rPr>
              <a:t>ia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de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10" dirty="0" smtClean="0">
                <a:latin typeface="Arial"/>
                <a:cs typeface="Arial"/>
              </a:rPr>
              <a:t>u</a:t>
            </a:r>
            <a:r>
              <a:rPr sz="1300" spc="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DN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o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passapo</a:t>
            </a:r>
            <a:r>
              <a:rPr sz="1300" spc="-5" dirty="0" smtClean="0">
                <a:latin typeface="Arial"/>
                <a:cs typeface="Arial"/>
              </a:rPr>
              <a:t>rt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20" dirty="0" smtClean="0">
                <a:latin typeface="Arial"/>
                <a:cs typeface="Arial"/>
              </a:rPr>
              <a:t>,</a:t>
            </a:r>
            <a:r>
              <a:rPr sz="1300" spc="-5" dirty="0" smtClean="0">
                <a:latin typeface="Arial"/>
                <a:cs typeface="Arial"/>
              </a:rPr>
              <a:t>si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n</a:t>
            </a:r>
            <a:r>
              <a:rPr sz="1300" spc="-10" dirty="0" smtClean="0">
                <a:latin typeface="Arial"/>
                <a:cs typeface="Arial"/>
              </a:rPr>
              <a:t>o</a:t>
            </a:r>
            <a:r>
              <a:rPr sz="1300" spc="-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ten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la </a:t>
            </a:r>
            <a:r>
              <a:rPr sz="1300" spc="-25" dirty="0" smtClean="0">
                <a:latin typeface="Arial"/>
                <a:cs typeface="Arial"/>
              </a:rPr>
              <a:t>na</a:t>
            </a:r>
            <a:r>
              <a:rPr sz="1300" spc="-5" dirty="0" smtClean="0">
                <a:latin typeface="Arial"/>
                <a:cs typeface="Arial"/>
              </a:rPr>
              <a:t>ci</a:t>
            </a:r>
            <a:r>
              <a:rPr sz="1300" spc="-25" dirty="0" smtClean="0">
                <a:latin typeface="Arial"/>
                <a:cs typeface="Arial"/>
              </a:rPr>
              <a:t>ona</a:t>
            </a:r>
            <a:r>
              <a:rPr sz="1300" spc="-5" dirty="0" smtClean="0">
                <a:latin typeface="Arial"/>
                <a:cs typeface="Arial"/>
              </a:rPr>
              <a:t>li</a:t>
            </a:r>
            <a:r>
              <a:rPr sz="1300" spc="-20" dirty="0" smtClean="0">
                <a:latin typeface="Arial"/>
                <a:cs typeface="Arial"/>
              </a:rPr>
              <a:t>ta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espan</a:t>
            </a:r>
            <a:r>
              <a:rPr sz="1300" spc="-45" dirty="0" smtClean="0">
                <a:latin typeface="Arial"/>
                <a:cs typeface="Arial"/>
              </a:rPr>
              <a:t>y</a:t>
            </a:r>
            <a:r>
              <a:rPr sz="1300" spc="-25" dirty="0" smtClean="0">
                <a:latin typeface="Arial"/>
                <a:cs typeface="Arial"/>
              </a:rPr>
              <a:t>o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, </a:t>
            </a:r>
            <a:r>
              <a:rPr sz="1300" spc="-50" dirty="0" smtClean="0">
                <a:latin typeface="Arial"/>
                <a:cs typeface="Arial"/>
              </a:rPr>
              <a:t>v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-25" dirty="0" smtClean="0">
                <a:latin typeface="Arial"/>
                <a:cs typeface="Arial"/>
              </a:rPr>
              <a:t>gen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5" dirty="0" smtClean="0">
                <a:latin typeface="Arial"/>
                <a:cs typeface="Arial"/>
              </a:rPr>
              <a:t>.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8"/>
              </a:spcBef>
            </a:pPr>
            <a:endParaRPr sz="9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300" spc="-25" dirty="0" smtClean="0">
                <a:latin typeface="Arial"/>
                <a:cs typeface="Arial"/>
              </a:rPr>
              <a:t>Aque</a:t>
            </a:r>
            <a:r>
              <a:rPr sz="1300" spc="-5" dirty="0" smtClean="0">
                <a:latin typeface="Arial"/>
                <a:cs typeface="Arial"/>
              </a:rPr>
              <a:t>st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-25" dirty="0" smtClean="0">
                <a:latin typeface="Arial"/>
                <a:cs typeface="Arial"/>
              </a:rPr>
              <a:t>àmi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10" dirty="0" smtClean="0">
                <a:latin typeface="Arial"/>
                <a:cs typeface="Arial"/>
              </a:rPr>
              <a:t>é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u</a:t>
            </a:r>
            <a:r>
              <a:rPr sz="1300" spc="-10" dirty="0" smtClean="0">
                <a:latin typeface="Arial"/>
                <a:cs typeface="Arial"/>
              </a:rPr>
              <a:t>n</a:t>
            </a:r>
            <a:r>
              <a:rPr sz="1300" spc="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co</a:t>
            </a:r>
            <a:r>
              <a:rPr sz="1300" spc="-5" dirty="0" smtClean="0">
                <a:latin typeface="Arial"/>
                <a:cs typeface="Arial"/>
              </a:rPr>
              <a:t>st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qu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po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consu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l </a:t>
            </a:r>
            <a:r>
              <a:rPr sz="1300" spc="-25" dirty="0" smtClean="0">
                <a:latin typeface="Arial"/>
                <a:cs typeface="Arial"/>
              </a:rPr>
              <a:t>següen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3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en</a:t>
            </a:r>
            <a:r>
              <a:rPr sz="1300" spc="-5" dirty="0" smtClean="0">
                <a:latin typeface="Arial"/>
                <a:cs typeface="Arial"/>
              </a:rPr>
              <a:t>ll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ç:</a:t>
            </a:r>
            <a:endParaRPr sz="1300" dirty="0">
              <a:latin typeface="Arial"/>
              <a:cs typeface="Arial"/>
            </a:endParaRPr>
          </a:p>
          <a:p>
            <a:pPr marL="355600" marR="209550" indent="-299085">
              <a:lnSpc>
                <a:spcPts val="1400"/>
              </a:lnSpc>
              <a:spcBef>
                <a:spcPts val="310"/>
              </a:spcBef>
              <a:tabLst>
                <a:tab pos="1125220" algn="l"/>
              </a:tabLst>
            </a:pP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Po</a:t>
            </a:r>
            <a:r>
              <a:rPr sz="13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rtal</a:t>
            </a:r>
            <a:r>
              <a:rPr sz="13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3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CBL</a:t>
            </a:r>
            <a:r>
              <a:rPr sz="13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	</a:t>
            </a:r>
            <a:r>
              <a:rPr sz="1300" spc="-15" dirty="0" smtClean="0">
                <a:latin typeface="Wingdings"/>
                <a:cs typeface="Wingdings"/>
              </a:rPr>
              <a:t></a:t>
            </a:r>
            <a:r>
              <a:rPr sz="1300" spc="35" dirty="0" smtClean="0">
                <a:latin typeface="Times New Roman"/>
                <a:cs typeface="Times New Roman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-25" dirty="0" smtClean="0">
                <a:latin typeface="Arial"/>
                <a:cs typeface="Arial"/>
              </a:rPr>
              <a:t>n</a:t>
            </a:r>
            <a:r>
              <a:rPr sz="1300" spc="-20" dirty="0" smtClean="0">
                <a:latin typeface="Arial"/>
                <a:cs typeface="Arial"/>
              </a:rPr>
              <a:t>f</a:t>
            </a:r>
            <a:r>
              <a:rPr sz="1300" spc="-25" dirty="0" smtClean="0">
                <a:latin typeface="Arial"/>
                <a:cs typeface="Arial"/>
              </a:rPr>
              <a:t>ormaci</a:t>
            </a:r>
            <a:r>
              <a:rPr sz="1300" spc="-10" dirty="0" smtClean="0">
                <a:latin typeface="Arial"/>
                <a:cs typeface="Arial"/>
              </a:rPr>
              <a:t>ó</a:t>
            </a:r>
            <a:r>
              <a:rPr sz="1300" spc="55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tr</a:t>
            </a:r>
            <a:r>
              <a:rPr sz="1300" spc="-25" dirty="0" smtClean="0">
                <a:latin typeface="Arial"/>
                <a:cs typeface="Arial"/>
              </a:rPr>
              <a:t>àmit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acadèmic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55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Wingdings"/>
                <a:cs typeface="Wingdings"/>
              </a:rPr>
              <a:t></a:t>
            </a:r>
            <a:r>
              <a:rPr sz="1300" spc="-15" dirty="0" smtClean="0">
                <a:latin typeface="Times New Roman"/>
                <a:cs typeface="Times New Roman"/>
              </a:rPr>
              <a:t> </a:t>
            </a:r>
            <a:r>
              <a:rPr sz="1300" spc="-290" dirty="0" smtClean="0">
                <a:latin typeface="Arial"/>
                <a:cs typeface="Arial"/>
              </a:rPr>
              <a:t>T</a:t>
            </a:r>
            <a:r>
              <a:rPr sz="1300" spc="-25" dirty="0" smtClean="0">
                <a:latin typeface="Arial"/>
                <a:cs typeface="Arial"/>
              </a:rPr>
              <a:t>au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5" dirty="0" smtClean="0">
                <a:latin typeface="Arial"/>
                <a:cs typeface="Arial"/>
              </a:rPr>
              <a:t>’i</a:t>
            </a:r>
            <a:r>
              <a:rPr sz="1300" spc="-25" dirty="0" smtClean="0">
                <a:latin typeface="Arial"/>
                <a:cs typeface="Arial"/>
              </a:rPr>
              <a:t>n</a:t>
            </a:r>
            <a:r>
              <a:rPr sz="1300" spc="-20" dirty="0" smtClean="0">
                <a:latin typeface="Arial"/>
                <a:cs typeface="Arial"/>
              </a:rPr>
              <a:t>f</a:t>
            </a:r>
            <a:r>
              <a:rPr sz="1300" spc="-25" dirty="0" smtClean="0">
                <a:latin typeface="Arial"/>
                <a:cs typeface="Arial"/>
              </a:rPr>
              <a:t>ormaci</a:t>
            </a:r>
            <a:r>
              <a:rPr sz="1300" spc="-10" dirty="0" smtClean="0">
                <a:latin typeface="Arial"/>
                <a:cs typeface="Arial"/>
              </a:rPr>
              <a:t>ó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5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l’</a:t>
            </a:r>
            <a:r>
              <a:rPr sz="1300" spc="-25" dirty="0" smtClean="0">
                <a:latin typeface="Arial"/>
                <a:cs typeface="Arial"/>
              </a:rPr>
              <a:t>of</a:t>
            </a:r>
            <a:r>
              <a:rPr sz="1300" spc="-5" dirty="0" smtClean="0">
                <a:latin typeface="Arial"/>
                <a:cs typeface="Arial"/>
              </a:rPr>
              <a:t>ici</a:t>
            </a:r>
            <a:r>
              <a:rPr sz="1300" spc="-25" dirty="0" smtClean="0">
                <a:latin typeface="Arial"/>
                <a:cs typeface="Arial"/>
              </a:rPr>
              <a:t>n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supo</a:t>
            </a:r>
            <a:r>
              <a:rPr sz="1300" spc="-5" dirty="0" smtClean="0">
                <a:latin typeface="Arial"/>
                <a:cs typeface="Arial"/>
              </a:rPr>
              <a:t>rt</a:t>
            </a:r>
            <a:r>
              <a:rPr sz="1300" spc="3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 la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docènci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3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Wingdings"/>
                <a:cs typeface="Wingdings"/>
              </a:rPr>
              <a:t></a:t>
            </a:r>
            <a:r>
              <a:rPr sz="1300" spc="-25" dirty="0" smtClean="0">
                <a:latin typeface="Arial"/>
                <a:cs typeface="Arial"/>
              </a:rPr>
              <a:t>Preu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3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públics</a:t>
            </a:r>
            <a:endParaRPr sz="1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-25" dirty="0" smtClean="0">
                <a:latin typeface="Arial"/>
                <a:cs typeface="Arial"/>
              </a:rPr>
              <a:t> pagamen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6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-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po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rea</a:t>
            </a:r>
            <a:r>
              <a:rPr sz="1300" spc="-5" dirty="0" smtClean="0">
                <a:latin typeface="Arial"/>
                <a:cs typeface="Arial"/>
              </a:rPr>
              <a:t>litz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 l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-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següent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mane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s:</a:t>
            </a:r>
            <a:r>
              <a:rPr sz="1300" spc="-30" dirty="0" smtClean="0">
                <a:latin typeface="Arial"/>
                <a:cs typeface="Arial"/>
              </a:rPr>
              <a:t> </a:t>
            </a:r>
            <a:r>
              <a:rPr sz="1300" spc="-290" dirty="0" smtClean="0">
                <a:latin typeface="Arial"/>
                <a:cs typeface="Arial"/>
              </a:rPr>
              <a:t>T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-25" dirty="0" smtClean="0">
                <a:latin typeface="Arial"/>
                <a:cs typeface="Arial"/>
              </a:rPr>
              <a:t>ge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10" dirty="0" smtClean="0">
                <a:latin typeface="Arial"/>
                <a:cs typeface="Arial"/>
              </a:rPr>
              <a:t>a</a:t>
            </a:r>
            <a:endParaRPr sz="1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300" spc="-15" dirty="0" smtClean="0">
                <a:latin typeface="Wingdings"/>
                <a:cs typeface="Wingdings"/>
              </a:rPr>
              <a:t></a:t>
            </a:r>
            <a:r>
              <a:rPr sz="1300" spc="35" dirty="0" smtClean="0">
                <a:latin typeface="Times New Roman"/>
                <a:cs typeface="Times New Roman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-25" dirty="0" smtClean="0">
                <a:latin typeface="Arial"/>
                <a:cs typeface="Arial"/>
              </a:rPr>
              <a:t>esguar</a:t>
            </a:r>
            <a:r>
              <a:rPr sz="1300" spc="-10" dirty="0" smtClean="0">
                <a:latin typeface="Arial"/>
                <a:cs typeface="Arial"/>
              </a:rPr>
              <a:t>d</a:t>
            </a:r>
            <a:r>
              <a:rPr sz="1300" spc="70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’l</a:t>
            </a:r>
            <a:r>
              <a:rPr sz="1300" spc="-25" dirty="0" smtClean="0">
                <a:latin typeface="Arial"/>
                <a:cs typeface="Arial"/>
              </a:rPr>
              <a:t> pod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-25" dirty="0" smtClean="0">
                <a:latin typeface="Arial"/>
                <a:cs typeface="Arial"/>
              </a:rPr>
              <a:t>à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endu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10" dirty="0" smtClean="0">
                <a:latin typeface="Arial"/>
                <a:cs typeface="Arial"/>
              </a:rPr>
              <a:t>n</a:t>
            </a:r>
            <a:r>
              <a:rPr sz="1300" spc="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l </a:t>
            </a:r>
            <a:r>
              <a:rPr sz="1300" spc="-25" dirty="0" smtClean="0">
                <a:latin typeface="Arial"/>
                <a:cs typeface="Arial"/>
              </a:rPr>
              <a:t>ma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ix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momen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5" dirty="0" smtClean="0">
                <a:latin typeface="Arial"/>
                <a:cs typeface="Arial"/>
              </a:rPr>
              <a:t>.</a:t>
            </a:r>
            <a:endParaRPr sz="1300" dirty="0">
              <a:latin typeface="Arial"/>
              <a:cs typeface="Arial"/>
            </a:endParaRPr>
          </a:p>
          <a:p>
            <a:pPr marL="354965" marR="12700" indent="-342900" algn="just">
              <a:lnSpc>
                <a:spcPts val="1400"/>
              </a:lnSpc>
              <a:spcBef>
                <a:spcPts val="440"/>
              </a:spcBef>
            </a:pPr>
            <a:r>
              <a:rPr sz="1300" spc="-25" dirty="0" smtClean="0">
                <a:latin typeface="Arial"/>
                <a:cs typeface="Arial"/>
              </a:rPr>
              <a:t>Efe</a:t>
            </a:r>
            <a:r>
              <a:rPr sz="1300" spc="-5" dirty="0" smtClean="0">
                <a:latin typeface="Arial"/>
                <a:cs typeface="Arial"/>
              </a:rPr>
              <a:t>ctiu</a:t>
            </a:r>
            <a:r>
              <a:rPr sz="1300" spc="140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140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140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-15" dirty="0" smtClean="0">
                <a:latin typeface="Arial"/>
                <a:cs typeface="Arial"/>
              </a:rPr>
              <a:t>nt</a:t>
            </a:r>
            <a:r>
              <a:rPr sz="1300" spc="-5" dirty="0" smtClean="0">
                <a:latin typeface="Arial"/>
                <a:cs typeface="Arial"/>
              </a:rPr>
              <a:t>it</a:t>
            </a:r>
            <a:r>
              <a:rPr sz="1300" spc="-15" dirty="0" smtClean="0">
                <a:latin typeface="Arial"/>
                <a:cs typeface="Arial"/>
              </a:rPr>
              <a:t>a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14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ban</a:t>
            </a:r>
            <a:r>
              <a:rPr sz="1300" spc="-10" dirty="0" smtClean="0">
                <a:latin typeface="Arial"/>
                <a:cs typeface="Arial"/>
              </a:rPr>
              <a:t>càri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140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c</a:t>
            </a:r>
            <a:r>
              <a:rPr sz="1300" spc="-25" dirty="0" smtClean="0">
                <a:latin typeface="Arial"/>
                <a:cs typeface="Arial"/>
              </a:rPr>
              <a:t>o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-90" dirty="0" smtClean="0">
                <a:latin typeface="Arial"/>
                <a:cs typeface="Arial"/>
              </a:rPr>
              <a:t>·</a:t>
            </a:r>
            <a:r>
              <a:rPr sz="1300" spc="-5" dirty="0" smtClean="0">
                <a:latin typeface="Arial"/>
                <a:cs typeface="Arial"/>
              </a:rPr>
              <a:t>la</a:t>
            </a:r>
            <a:r>
              <a:rPr sz="1300" spc="-15" dirty="0" smtClean="0">
                <a:latin typeface="Arial"/>
                <a:cs typeface="Arial"/>
              </a:rPr>
              <a:t>b</a:t>
            </a:r>
            <a:r>
              <a:rPr sz="1300" spc="-25" dirty="0" smtClean="0">
                <a:latin typeface="Arial"/>
                <a:cs typeface="Arial"/>
              </a:rPr>
              <a:t>o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0" dirty="0" smtClean="0">
                <a:latin typeface="Arial"/>
                <a:cs typeface="Arial"/>
              </a:rPr>
              <a:t>a</a:t>
            </a:r>
            <a:r>
              <a:rPr sz="1300" spc="-25" dirty="0" smtClean="0">
                <a:latin typeface="Arial"/>
                <a:cs typeface="Arial"/>
              </a:rPr>
              <a:t>do</a:t>
            </a:r>
            <a:r>
              <a:rPr sz="1300" spc="-10" dirty="0" smtClean="0">
                <a:latin typeface="Arial"/>
                <a:cs typeface="Arial"/>
              </a:rPr>
              <a:t>res</a:t>
            </a:r>
            <a:r>
              <a:rPr sz="1300" spc="14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Wingdings"/>
                <a:cs typeface="Wingdings"/>
              </a:rPr>
              <a:t></a:t>
            </a:r>
            <a:r>
              <a:rPr sz="1300" spc="-15" dirty="0" smtClean="0">
                <a:latin typeface="Times New Roman"/>
                <a:cs typeface="Times New Roman"/>
              </a:rPr>
              <a:t> </a:t>
            </a:r>
            <a:r>
              <a:rPr sz="1300" spc="-145" dirty="0" smtClean="0">
                <a:latin typeface="Times New Roman"/>
                <a:cs typeface="Times New Roman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h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10" dirty="0" smtClean="0">
                <a:latin typeface="Arial"/>
                <a:cs typeface="Arial"/>
              </a:rPr>
              <a:t>uràs</a:t>
            </a:r>
            <a:r>
              <a:rPr sz="1300" spc="14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5" dirty="0" smtClean="0">
                <a:latin typeface="Arial"/>
                <a:cs typeface="Arial"/>
              </a:rPr>
              <a:t>’a</a:t>
            </a:r>
            <a:r>
              <a:rPr sz="1300" spc="-25" dirty="0" smtClean="0">
                <a:latin typeface="Arial"/>
                <a:cs typeface="Arial"/>
              </a:rPr>
              <a:t>na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14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15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b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-15" dirty="0" smtClean="0">
                <a:latin typeface="Arial"/>
                <a:cs typeface="Arial"/>
              </a:rPr>
              <a:t>n</a:t>
            </a:r>
            <a:r>
              <a:rPr sz="1300" spc="-10" dirty="0" smtClean="0">
                <a:latin typeface="Arial"/>
                <a:cs typeface="Arial"/>
              </a:rPr>
              <a:t>c</a:t>
            </a:r>
            <a:r>
              <a:rPr sz="1300" spc="140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o</a:t>
            </a:r>
            <a:r>
              <a:rPr sz="1300" spc="14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15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ca</a:t>
            </a:r>
            <a:r>
              <a:rPr sz="1300" spc="5" dirty="0" smtClean="0">
                <a:latin typeface="Arial"/>
                <a:cs typeface="Arial"/>
              </a:rPr>
              <a:t>i</a:t>
            </a:r>
            <a:r>
              <a:rPr sz="1300" spc="-25" dirty="0" smtClean="0">
                <a:latin typeface="Arial"/>
                <a:cs typeface="Arial"/>
              </a:rPr>
              <a:t>xe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150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-25" dirty="0" smtClean="0">
                <a:latin typeface="Arial"/>
                <a:cs typeface="Arial"/>
              </a:rPr>
              <a:t>u</a:t>
            </a:r>
            <a:r>
              <a:rPr sz="1300" spc="-10" dirty="0" smtClean="0">
                <a:latin typeface="Arial"/>
                <a:cs typeface="Arial"/>
              </a:rPr>
              <a:t>tom</a:t>
            </a:r>
            <a:r>
              <a:rPr sz="1300" spc="-25" dirty="0" smtClean="0">
                <a:latin typeface="Arial"/>
                <a:cs typeface="Arial"/>
              </a:rPr>
              <a:t>à</a:t>
            </a:r>
            <a:r>
              <a:rPr sz="1300" spc="-10" dirty="0" smtClean="0">
                <a:latin typeface="Arial"/>
                <a:cs typeface="Arial"/>
              </a:rPr>
              <a:t>t</a:t>
            </a:r>
            <a:r>
              <a:rPr sz="1300" spc="5" dirty="0" smtClean="0">
                <a:latin typeface="Arial"/>
                <a:cs typeface="Arial"/>
              </a:rPr>
              <a:t>i</a:t>
            </a:r>
            <a:r>
              <a:rPr sz="1300" spc="-10" dirty="0" smtClean="0">
                <a:latin typeface="Arial"/>
                <a:cs typeface="Arial"/>
              </a:rPr>
              <a:t>c</a:t>
            </a:r>
            <a:r>
              <a:rPr sz="1300" spc="-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pe</a:t>
            </a:r>
            <a:r>
              <a:rPr sz="1300" spc="-5" dirty="0" smtClean="0">
                <a:latin typeface="Arial"/>
                <a:cs typeface="Arial"/>
              </a:rPr>
              <a:t>r </a:t>
            </a:r>
            <a:r>
              <a:rPr sz="1300" spc="-16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p</a:t>
            </a:r>
            <a:r>
              <a:rPr sz="1300" spc="-10" dirty="0" smtClean="0">
                <a:latin typeface="Arial"/>
                <a:cs typeface="Arial"/>
              </a:rPr>
              <a:t>ag</a:t>
            </a:r>
            <a:r>
              <a:rPr sz="1300" spc="-1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r-lo. </a:t>
            </a:r>
            <a:r>
              <a:rPr sz="1300" spc="-16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Po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-20" dirty="0" smtClean="0">
                <a:latin typeface="Arial"/>
                <a:cs typeface="Arial"/>
              </a:rPr>
              <a:t>t</a:t>
            </a:r>
            <a:r>
              <a:rPr sz="1300" spc="-10" dirty="0" smtClean="0">
                <a:latin typeface="Arial"/>
                <a:cs typeface="Arial"/>
              </a:rPr>
              <a:t>er</a:t>
            </a:r>
            <a:r>
              <a:rPr sz="1300" spc="5" dirty="0" smtClean="0">
                <a:latin typeface="Arial"/>
                <a:cs typeface="Arial"/>
              </a:rPr>
              <a:t>i</a:t>
            </a:r>
            <a:r>
              <a:rPr sz="1300" spc="-25" dirty="0" smtClean="0">
                <a:latin typeface="Arial"/>
                <a:cs typeface="Arial"/>
              </a:rPr>
              <a:t>o</a:t>
            </a:r>
            <a:r>
              <a:rPr sz="1300" spc="-10" dirty="0" smtClean="0">
                <a:latin typeface="Arial"/>
                <a:cs typeface="Arial"/>
              </a:rPr>
              <a:t>rm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10" dirty="0" smtClean="0">
                <a:latin typeface="Arial"/>
                <a:cs typeface="Arial"/>
              </a:rPr>
              <a:t>nt </a:t>
            </a:r>
            <a:r>
              <a:rPr sz="1300" spc="-150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h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15" dirty="0" smtClean="0">
                <a:latin typeface="Arial"/>
                <a:cs typeface="Arial"/>
              </a:rPr>
              <a:t>u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-25" dirty="0" smtClean="0">
                <a:latin typeface="Arial"/>
                <a:cs typeface="Arial"/>
              </a:rPr>
              <a:t>à</a:t>
            </a:r>
            <a:r>
              <a:rPr sz="1300" spc="-10" dirty="0" smtClean="0">
                <a:latin typeface="Arial"/>
                <a:cs typeface="Arial"/>
              </a:rPr>
              <a:t>s </a:t>
            </a:r>
            <a:r>
              <a:rPr sz="1300" spc="-16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e </a:t>
            </a:r>
            <a:r>
              <a:rPr sz="1300" spc="-160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p</a:t>
            </a:r>
            <a:r>
              <a:rPr sz="1300" spc="-15" dirty="0" smtClean="0">
                <a:latin typeface="Arial"/>
                <a:cs typeface="Arial"/>
              </a:rPr>
              <a:t>o</a:t>
            </a:r>
            <a:r>
              <a:rPr sz="1300" spc="-5" dirty="0" smtClean="0">
                <a:latin typeface="Arial"/>
                <a:cs typeface="Arial"/>
              </a:rPr>
              <a:t>rtar-</a:t>
            </a:r>
            <a:r>
              <a:rPr sz="1300" spc="-25" dirty="0" smtClean="0">
                <a:latin typeface="Arial"/>
                <a:cs typeface="Arial"/>
              </a:rPr>
              <a:t>n</a:t>
            </a:r>
            <a:r>
              <a:rPr sz="1300" spc="-10" dirty="0" smtClean="0">
                <a:latin typeface="Arial"/>
                <a:cs typeface="Arial"/>
              </a:rPr>
              <a:t>os </a:t>
            </a:r>
            <a:r>
              <a:rPr sz="1300" spc="-17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l </a:t>
            </a:r>
            <a:r>
              <a:rPr sz="1300" spc="-15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c</a:t>
            </a:r>
            <a:r>
              <a:rPr sz="1300" spc="-10" dirty="0" smtClean="0">
                <a:latin typeface="Arial"/>
                <a:cs typeface="Arial"/>
              </a:rPr>
              <a:t>o</a:t>
            </a:r>
            <a:r>
              <a:rPr sz="1300" spc="-30" dirty="0" smtClean="0">
                <a:latin typeface="Arial"/>
                <a:cs typeface="Arial"/>
              </a:rPr>
              <a:t>m</a:t>
            </a:r>
            <a:r>
              <a:rPr sz="1300" spc="-10" dirty="0" smtClean="0">
                <a:latin typeface="Arial"/>
                <a:cs typeface="Arial"/>
              </a:rPr>
              <a:t>p</a:t>
            </a:r>
            <a:r>
              <a:rPr sz="1300" spc="5" dirty="0" smtClean="0">
                <a:latin typeface="Arial"/>
                <a:cs typeface="Arial"/>
              </a:rPr>
              <a:t>r</a:t>
            </a:r>
            <a:r>
              <a:rPr sz="1300" spc="0" dirty="0" smtClean="0">
                <a:latin typeface="Arial"/>
                <a:cs typeface="Arial"/>
              </a:rPr>
              <a:t>o</a:t>
            </a:r>
            <a:r>
              <a:rPr sz="1300" spc="-25" dirty="0" smtClean="0">
                <a:latin typeface="Arial"/>
                <a:cs typeface="Arial"/>
              </a:rPr>
              <a:t>van</a:t>
            </a:r>
            <a:r>
              <a:rPr sz="1300" spc="-5" dirty="0" smtClean="0">
                <a:latin typeface="Arial"/>
                <a:cs typeface="Arial"/>
              </a:rPr>
              <a:t>t </a:t>
            </a:r>
            <a:r>
              <a:rPr sz="1300" spc="-16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e </a:t>
            </a:r>
            <a:r>
              <a:rPr sz="1300" spc="-16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p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-15" dirty="0" smtClean="0">
                <a:latin typeface="Arial"/>
                <a:cs typeface="Arial"/>
              </a:rPr>
              <a:t>g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-30" dirty="0" smtClean="0">
                <a:latin typeface="Arial"/>
                <a:cs typeface="Arial"/>
              </a:rPr>
              <a:t>m</a:t>
            </a:r>
            <a:r>
              <a:rPr sz="1300" spc="0" dirty="0" smtClean="0">
                <a:latin typeface="Arial"/>
                <a:cs typeface="Arial"/>
              </a:rPr>
              <a:t>e</a:t>
            </a:r>
            <a:r>
              <a:rPr sz="1300" spc="-25" dirty="0" smtClean="0">
                <a:latin typeface="Arial"/>
                <a:cs typeface="Arial"/>
              </a:rPr>
              <a:t>n</a:t>
            </a:r>
            <a:r>
              <a:rPr sz="1300" spc="-5" dirty="0" smtClean="0">
                <a:latin typeface="Arial"/>
                <a:cs typeface="Arial"/>
              </a:rPr>
              <a:t>t </a:t>
            </a:r>
            <a:r>
              <a:rPr sz="1300" spc="-160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pe</a:t>
            </a:r>
            <a:r>
              <a:rPr sz="1300" spc="-5" dirty="0" smtClean="0">
                <a:latin typeface="Arial"/>
                <a:cs typeface="Arial"/>
              </a:rPr>
              <a:t>r </a:t>
            </a:r>
            <a:r>
              <a:rPr sz="1300" spc="-160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p</a:t>
            </a:r>
            <a:r>
              <a:rPr sz="1300" spc="-25" dirty="0" smtClean="0">
                <a:latin typeface="Arial"/>
                <a:cs typeface="Arial"/>
              </a:rPr>
              <a:t>o</a:t>
            </a:r>
            <a:r>
              <a:rPr sz="1300" spc="-15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er</a:t>
            </a:r>
            <a:r>
              <a:rPr sz="1300" spc="-5" dirty="0" smtClean="0">
                <a:latin typeface="Arial"/>
                <a:cs typeface="Arial"/>
              </a:rPr>
              <a:t> fi</a:t>
            </a:r>
            <a:r>
              <a:rPr sz="1300" spc="-25" dirty="0" smtClean="0">
                <a:latin typeface="Arial"/>
                <a:cs typeface="Arial"/>
              </a:rPr>
              <a:t>n</a:t>
            </a:r>
            <a:r>
              <a:rPr sz="1300" spc="-1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litz</a:t>
            </a:r>
            <a:r>
              <a:rPr sz="1300" spc="-1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tràmi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gene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-25" dirty="0" smtClean="0">
                <a:latin typeface="Arial"/>
                <a:cs typeface="Arial"/>
              </a:rPr>
              <a:t>esgua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5" dirty="0" smtClean="0">
                <a:latin typeface="Arial"/>
                <a:cs typeface="Arial"/>
              </a:rPr>
              <a:t>.</a:t>
            </a:r>
            <a:endParaRPr sz="1300" dirty="0">
              <a:latin typeface="Arial"/>
              <a:cs typeface="Arial"/>
            </a:endParaRPr>
          </a:p>
          <a:p>
            <a:pPr marL="354965" marR="107314" indent="0">
              <a:lnSpc>
                <a:spcPts val="1400"/>
              </a:lnSpc>
              <a:spcBef>
                <a:spcPts val="290"/>
              </a:spcBef>
            </a:pPr>
            <a:r>
              <a:rPr sz="1300" spc="-290" dirty="0" smtClean="0">
                <a:latin typeface="Arial"/>
                <a:cs typeface="Arial"/>
              </a:rPr>
              <a:t>T</a:t>
            </a:r>
            <a:r>
              <a:rPr sz="1300" spc="-25" dirty="0" smtClean="0">
                <a:latin typeface="Arial"/>
                <a:cs typeface="Arial"/>
              </a:rPr>
              <a:t>am</a:t>
            </a:r>
            <a:r>
              <a:rPr sz="1300" spc="-10" dirty="0" smtClean="0">
                <a:latin typeface="Arial"/>
                <a:cs typeface="Arial"/>
              </a:rPr>
              <a:t>bé</a:t>
            </a:r>
            <a:r>
              <a:rPr sz="1300" spc="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po</a:t>
            </a:r>
            <a:r>
              <a:rPr sz="1300" spc="-5" dirty="0" smtClean="0">
                <a:latin typeface="Arial"/>
                <a:cs typeface="Arial"/>
              </a:rPr>
              <a:t>ts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f</a:t>
            </a:r>
            <a:r>
              <a:rPr sz="1300" spc="-1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r</a:t>
            </a:r>
            <a:r>
              <a:rPr sz="1300" spc="2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5" dirty="0" smtClean="0">
                <a:latin typeface="Arial"/>
                <a:cs typeface="Arial"/>
              </a:rPr>
              <a:t>l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pa</a:t>
            </a:r>
            <a:r>
              <a:rPr sz="1300" spc="-25" dirty="0" smtClean="0">
                <a:latin typeface="Arial"/>
                <a:cs typeface="Arial"/>
              </a:rPr>
              <a:t>ga</a:t>
            </a:r>
            <a:r>
              <a:rPr sz="1300" spc="-15" dirty="0" smtClean="0">
                <a:latin typeface="Arial"/>
                <a:cs typeface="Arial"/>
              </a:rPr>
              <a:t>m</a:t>
            </a:r>
            <a:r>
              <a:rPr sz="1300" spc="-25" dirty="0" smtClean="0">
                <a:latin typeface="Arial"/>
                <a:cs typeface="Arial"/>
              </a:rPr>
              <a:t>en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3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-10" dirty="0" smtClean="0">
                <a:latin typeface="Arial"/>
                <a:cs typeface="Arial"/>
              </a:rPr>
              <a:t>mb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VIS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-14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d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-10" dirty="0" smtClean="0">
                <a:latin typeface="Arial"/>
                <a:cs typeface="Arial"/>
              </a:rPr>
              <a:t>s</a:t>
            </a:r>
            <a:r>
              <a:rPr sz="1300" spc="1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5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l’</a:t>
            </a:r>
            <a:r>
              <a:rPr sz="1300" spc="-25" dirty="0" smtClean="0">
                <a:latin typeface="Arial"/>
                <a:cs typeface="Arial"/>
                <a:hlinkClick r:id="rId3"/>
              </a:rPr>
              <a:t>e</a:t>
            </a:r>
            <a:r>
              <a:rPr sz="1300" spc="-20" dirty="0" smtClean="0">
                <a:latin typeface="Arial"/>
                <a:cs typeface="Arial"/>
                <a:hlinkClick r:id="rId3"/>
              </a:rPr>
              <a:t>-</a:t>
            </a:r>
            <a:r>
              <a:rPr sz="1300" spc="-10" dirty="0" smtClean="0">
                <a:latin typeface="Arial"/>
                <a:cs typeface="Arial"/>
                <a:hlinkClick r:id="rId3"/>
              </a:rPr>
              <a:t>s</a:t>
            </a:r>
            <a:r>
              <a:rPr sz="1300" spc="-25" dirty="0" smtClean="0">
                <a:latin typeface="Arial"/>
                <a:cs typeface="Arial"/>
                <a:hlinkClick r:id="rId3"/>
              </a:rPr>
              <a:t>ec</a:t>
            </a:r>
            <a:r>
              <a:rPr sz="1300" spc="-5" dirty="0" smtClean="0">
                <a:latin typeface="Arial"/>
                <a:cs typeface="Arial"/>
                <a:hlinkClick r:id="rId3"/>
              </a:rPr>
              <a:t>r</a:t>
            </a:r>
            <a:r>
              <a:rPr sz="1300" spc="-25" dirty="0" smtClean="0">
                <a:latin typeface="Arial"/>
                <a:cs typeface="Arial"/>
                <a:hlinkClick r:id="rId3"/>
              </a:rPr>
              <a:t>et</a:t>
            </a:r>
            <a:r>
              <a:rPr sz="1300" spc="-10" dirty="0" smtClean="0">
                <a:latin typeface="Arial"/>
                <a:cs typeface="Arial"/>
                <a:hlinkClick r:id="rId3"/>
              </a:rPr>
              <a:t>aria</a:t>
            </a:r>
            <a:r>
              <a:rPr sz="1300" spc="45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(</a:t>
            </a:r>
            <a:r>
              <a:rPr sz="1300" spc="-25" dirty="0" smtClean="0">
                <a:latin typeface="Arial"/>
                <a:cs typeface="Arial"/>
              </a:rPr>
              <a:t>h</a:t>
            </a:r>
            <a:r>
              <a:rPr sz="1300" spc="-20" dirty="0" smtClean="0">
                <a:latin typeface="Arial"/>
                <a:cs typeface="Arial"/>
              </a:rPr>
              <a:t>tt</a:t>
            </a:r>
            <a:r>
              <a:rPr sz="1300" spc="-25" dirty="0" smtClean="0">
                <a:latin typeface="Arial"/>
                <a:cs typeface="Arial"/>
              </a:rPr>
              <a:t>p</a:t>
            </a:r>
            <a:r>
              <a:rPr sz="1300" spc="-5" dirty="0" smtClean="0">
                <a:latin typeface="Arial"/>
                <a:cs typeface="Arial"/>
              </a:rPr>
              <a:t>s://e</a:t>
            </a:r>
            <a:r>
              <a:rPr sz="1300" spc="-25" dirty="0" smtClean="0">
                <a:latin typeface="Arial"/>
                <a:cs typeface="Arial"/>
              </a:rPr>
              <a:t>se</a:t>
            </a:r>
            <a:r>
              <a:rPr sz="1300" spc="-10" dirty="0" smtClean="0">
                <a:latin typeface="Arial"/>
                <a:cs typeface="Arial"/>
              </a:rPr>
              <a:t>c</a:t>
            </a:r>
            <a:r>
              <a:rPr sz="1300" spc="-25" dirty="0" smtClean="0">
                <a:latin typeface="Arial"/>
                <a:cs typeface="Arial"/>
              </a:rPr>
              <a:t>re</a:t>
            </a:r>
            <a:r>
              <a:rPr sz="1300" spc="-5" dirty="0" smtClean="0">
                <a:latin typeface="Arial"/>
                <a:cs typeface="Arial"/>
              </a:rPr>
              <a:t>t</a:t>
            </a:r>
            <a:r>
              <a:rPr sz="1300" spc="-15" dirty="0" smtClean="0">
                <a:latin typeface="Arial"/>
                <a:cs typeface="Arial"/>
              </a:rPr>
              <a:t>a</a:t>
            </a:r>
            <a:r>
              <a:rPr sz="1300" spc="-20" dirty="0" smtClean="0">
                <a:latin typeface="Arial"/>
                <a:cs typeface="Arial"/>
              </a:rPr>
              <a:t>r</a:t>
            </a:r>
            <a:r>
              <a:rPr sz="1300" spc="-5" dirty="0" smtClean="0">
                <a:latin typeface="Arial"/>
                <a:cs typeface="Arial"/>
              </a:rPr>
              <a:t>i</a:t>
            </a:r>
            <a:r>
              <a:rPr sz="1300" spc="-25" dirty="0" smtClean="0">
                <a:latin typeface="Arial"/>
                <a:cs typeface="Arial"/>
              </a:rPr>
              <a:t>a</a:t>
            </a:r>
            <a:r>
              <a:rPr sz="1300" spc="5" dirty="0" smtClean="0">
                <a:latin typeface="Arial"/>
                <a:cs typeface="Arial"/>
              </a:rPr>
              <a:t>.</a:t>
            </a:r>
            <a:r>
              <a:rPr sz="1300" spc="-15" dirty="0" smtClean="0">
                <a:latin typeface="Arial"/>
                <a:cs typeface="Arial"/>
              </a:rPr>
              <a:t>up</a:t>
            </a:r>
            <a:r>
              <a:rPr sz="1300" spc="-25" dirty="0" smtClean="0">
                <a:latin typeface="Arial"/>
                <a:cs typeface="Arial"/>
              </a:rPr>
              <a:t>c</a:t>
            </a:r>
            <a:r>
              <a:rPr sz="1300" spc="-5" dirty="0" smtClean="0">
                <a:latin typeface="Arial"/>
                <a:cs typeface="Arial"/>
              </a:rPr>
              <a:t>.</a:t>
            </a:r>
            <a:r>
              <a:rPr sz="1300" spc="-25" dirty="0" smtClean="0">
                <a:latin typeface="Arial"/>
                <a:cs typeface="Arial"/>
              </a:rPr>
              <a:t>e</a:t>
            </a:r>
            <a:r>
              <a:rPr sz="1300" spc="0" dirty="0" smtClean="0">
                <a:latin typeface="Arial"/>
                <a:cs typeface="Arial"/>
              </a:rPr>
              <a:t>d</a:t>
            </a:r>
            <a:r>
              <a:rPr sz="1300" spc="-25" dirty="0" smtClean="0">
                <a:latin typeface="Arial"/>
                <a:cs typeface="Arial"/>
              </a:rPr>
              <a:t>u</a:t>
            </a:r>
            <a:r>
              <a:rPr sz="1300" spc="-20" dirty="0" smtClean="0">
                <a:latin typeface="Arial"/>
                <a:cs typeface="Arial"/>
              </a:rPr>
              <a:t>/</a:t>
            </a:r>
            <a:r>
              <a:rPr sz="1300" spc="-5" dirty="0" smtClean="0">
                <a:latin typeface="Arial"/>
                <a:cs typeface="Arial"/>
              </a:rPr>
              <a:t>)</a:t>
            </a:r>
            <a:r>
              <a:rPr sz="1300" spc="80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o</a:t>
            </a:r>
            <a:r>
              <a:rPr sz="1300" spc="-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am</a:t>
            </a:r>
            <a:r>
              <a:rPr sz="1300" spc="-10" dirty="0" smtClean="0">
                <a:latin typeface="Arial"/>
                <a:cs typeface="Arial"/>
              </a:rPr>
              <a:t>b</a:t>
            </a:r>
            <a:r>
              <a:rPr sz="1300" spc="5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la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L</a:t>
            </a:r>
            <a:r>
              <a:rPr sz="1300" spc="-20" dirty="0" smtClean="0">
                <a:latin typeface="Arial"/>
                <a:cs typeface="Arial"/>
              </a:rPr>
              <a:t>í</a:t>
            </a:r>
            <a:r>
              <a:rPr sz="1300" spc="-25" dirty="0" smtClean="0">
                <a:latin typeface="Arial"/>
                <a:cs typeface="Arial"/>
              </a:rPr>
              <a:t>n</a:t>
            </a:r>
            <a:r>
              <a:rPr sz="1300" spc="-5" dirty="0" smtClean="0">
                <a:latin typeface="Arial"/>
                <a:cs typeface="Arial"/>
              </a:rPr>
              <a:t>ia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Ob</a:t>
            </a:r>
            <a:r>
              <a:rPr sz="1300" spc="-20" dirty="0" smtClean="0">
                <a:latin typeface="Arial"/>
                <a:cs typeface="Arial"/>
              </a:rPr>
              <a:t>ert</a:t>
            </a:r>
            <a:r>
              <a:rPr sz="1300" spc="-10" dirty="0" smtClean="0">
                <a:latin typeface="Arial"/>
                <a:cs typeface="Arial"/>
              </a:rPr>
              <a:t>a</a:t>
            </a:r>
            <a:r>
              <a:rPr sz="1300" spc="30" dirty="0" smtClean="0">
                <a:latin typeface="Arial"/>
                <a:cs typeface="Arial"/>
              </a:rPr>
              <a:t> </a:t>
            </a:r>
            <a:r>
              <a:rPr sz="1300" spc="-25" dirty="0" smtClean="0">
                <a:latin typeface="Arial"/>
                <a:cs typeface="Arial"/>
              </a:rPr>
              <a:t>d</a:t>
            </a:r>
            <a:r>
              <a:rPr sz="1300" spc="-10" dirty="0" smtClean="0">
                <a:latin typeface="Arial"/>
                <a:cs typeface="Arial"/>
              </a:rPr>
              <a:t>e</a:t>
            </a:r>
            <a:r>
              <a:rPr sz="1300" spc="5" dirty="0" smtClean="0">
                <a:latin typeface="Arial"/>
                <a:cs typeface="Arial"/>
              </a:rPr>
              <a:t> </a:t>
            </a:r>
            <a:r>
              <a:rPr sz="1300" spc="-5" dirty="0" smtClean="0">
                <a:latin typeface="Arial"/>
                <a:cs typeface="Arial"/>
              </a:rPr>
              <a:t>la </a:t>
            </a:r>
            <a:r>
              <a:rPr sz="1300" spc="-25" dirty="0" smtClean="0">
                <a:latin typeface="Arial"/>
                <a:cs typeface="Arial"/>
              </a:rPr>
              <a:t>Cai</a:t>
            </a:r>
            <a:r>
              <a:rPr sz="1300" spc="-50" dirty="0" smtClean="0">
                <a:latin typeface="Arial"/>
                <a:cs typeface="Arial"/>
              </a:rPr>
              <a:t>x</a:t>
            </a:r>
            <a:r>
              <a:rPr sz="1300" spc="-10" dirty="0" smtClean="0">
                <a:latin typeface="Arial"/>
                <a:cs typeface="Arial"/>
              </a:rPr>
              <a:t>a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300"/>
              </a:lnSpc>
              <a:spcBef>
                <a:spcPts val="81"/>
              </a:spcBef>
            </a:pPr>
            <a:endParaRPr sz="1300" dirty="0"/>
          </a:p>
          <a:p>
            <a:pPr marL="355600" marR="92710" indent="-342900">
              <a:lnSpc>
                <a:spcPts val="1860"/>
              </a:lnSpc>
            </a:pPr>
            <a:r>
              <a:rPr sz="1300" u="heavy" spc="-25" dirty="0" smtClean="0">
                <a:latin typeface="Arial"/>
                <a:cs typeface="Arial"/>
              </a:rPr>
              <a:t>El</a:t>
            </a:r>
            <a:r>
              <a:rPr sz="1300" u="heavy" spc="55" dirty="0" smtClean="0">
                <a:latin typeface="Arial"/>
                <a:cs typeface="Arial"/>
              </a:rPr>
              <a:t> </a:t>
            </a:r>
            <a:r>
              <a:rPr sz="1300" u="heavy" spc="-5" dirty="0" smtClean="0">
                <a:latin typeface="Arial"/>
                <a:cs typeface="Arial"/>
              </a:rPr>
              <a:t>r</a:t>
            </a:r>
            <a:r>
              <a:rPr sz="1300" u="heavy" spc="-25" dirty="0" smtClean="0">
                <a:latin typeface="Arial"/>
                <a:cs typeface="Arial"/>
              </a:rPr>
              <a:t>es</a:t>
            </a:r>
            <a:r>
              <a:rPr sz="1300" u="heavy" spc="-10" dirty="0" smtClean="0">
                <a:latin typeface="Arial"/>
                <a:cs typeface="Arial"/>
              </a:rPr>
              <a:t>g</a:t>
            </a:r>
            <a:r>
              <a:rPr sz="1300" u="heavy" spc="-25" dirty="0" smtClean="0">
                <a:latin typeface="Arial"/>
                <a:cs typeface="Arial"/>
              </a:rPr>
              <a:t>ua</a:t>
            </a:r>
            <a:r>
              <a:rPr sz="1300" u="heavy" spc="-5" dirty="0" smtClean="0">
                <a:latin typeface="Arial"/>
                <a:cs typeface="Arial"/>
              </a:rPr>
              <a:t>r</a:t>
            </a:r>
            <a:r>
              <a:rPr sz="1300" u="heavy" spc="-10" dirty="0" smtClean="0">
                <a:latin typeface="Arial"/>
                <a:cs typeface="Arial"/>
              </a:rPr>
              <a:t>d</a:t>
            </a:r>
            <a:r>
              <a:rPr sz="1300" u="heavy" spc="65" dirty="0" smtClean="0">
                <a:latin typeface="Arial"/>
                <a:cs typeface="Arial"/>
              </a:rPr>
              <a:t> </a:t>
            </a:r>
            <a:r>
              <a:rPr sz="1300" u="heavy" spc="-10" dirty="0" smtClean="0">
                <a:latin typeface="Arial"/>
                <a:cs typeface="Arial"/>
              </a:rPr>
              <a:t>d</a:t>
            </a:r>
            <a:r>
              <a:rPr sz="1300" u="heavy" spc="-25" dirty="0" smtClean="0">
                <a:latin typeface="Arial"/>
                <a:cs typeface="Arial"/>
              </a:rPr>
              <a:t>e</a:t>
            </a:r>
            <a:r>
              <a:rPr sz="1300" u="heavy" spc="-5" dirty="0" smtClean="0">
                <a:latin typeface="Arial"/>
                <a:cs typeface="Arial"/>
              </a:rPr>
              <a:t>l</a:t>
            </a:r>
            <a:r>
              <a:rPr sz="1300" u="heavy" spc="30" dirty="0" smtClean="0">
                <a:latin typeface="Arial"/>
                <a:cs typeface="Arial"/>
              </a:rPr>
              <a:t> </a:t>
            </a:r>
            <a:r>
              <a:rPr sz="1300" u="heavy" spc="0" dirty="0" smtClean="0">
                <a:latin typeface="Arial"/>
                <a:cs typeface="Arial"/>
              </a:rPr>
              <a:t>T</a:t>
            </a:r>
            <a:r>
              <a:rPr sz="1300" u="heavy" spc="-5" dirty="0" smtClean="0">
                <a:latin typeface="Arial"/>
                <a:cs typeface="Arial"/>
              </a:rPr>
              <a:t>ít</a:t>
            </a:r>
            <a:r>
              <a:rPr sz="1300" u="heavy" spc="-15" dirty="0" smtClean="0">
                <a:latin typeface="Arial"/>
                <a:cs typeface="Arial"/>
              </a:rPr>
              <a:t>o</a:t>
            </a:r>
            <a:r>
              <a:rPr sz="1300" u="heavy" spc="-5" dirty="0" smtClean="0">
                <a:latin typeface="Arial"/>
                <a:cs typeface="Arial"/>
              </a:rPr>
              <a:t>l</a:t>
            </a:r>
            <a:r>
              <a:rPr sz="1300" u="heavy" spc="40" dirty="0" smtClean="0">
                <a:latin typeface="Arial"/>
                <a:cs typeface="Arial"/>
              </a:rPr>
              <a:t> </a:t>
            </a:r>
            <a:r>
              <a:rPr sz="1300" u="heavy" spc="-25" dirty="0" smtClean="0">
                <a:latin typeface="Arial"/>
                <a:cs typeface="Arial"/>
              </a:rPr>
              <a:t>no</a:t>
            </a:r>
            <a:r>
              <a:rPr sz="1300" u="heavy" spc="-15" dirty="0" smtClean="0">
                <a:latin typeface="Arial"/>
                <a:cs typeface="Arial"/>
              </a:rPr>
              <a:t>m</a:t>
            </a:r>
            <a:r>
              <a:rPr sz="1300" u="heavy" spc="-25" dirty="0" smtClean="0">
                <a:latin typeface="Arial"/>
                <a:cs typeface="Arial"/>
              </a:rPr>
              <a:t>é</a:t>
            </a:r>
            <a:r>
              <a:rPr sz="1300" u="heavy" spc="-10" dirty="0" smtClean="0">
                <a:latin typeface="Arial"/>
                <a:cs typeface="Arial"/>
              </a:rPr>
              <a:t>s</a:t>
            </a:r>
            <a:r>
              <a:rPr sz="1300" u="heavy" spc="40" dirty="0" smtClean="0">
                <a:latin typeface="Arial"/>
                <a:cs typeface="Arial"/>
              </a:rPr>
              <a:t> </a:t>
            </a:r>
            <a:r>
              <a:rPr sz="1300" u="heavy" spc="-15" dirty="0" smtClean="0">
                <a:latin typeface="Arial"/>
                <a:cs typeface="Arial"/>
              </a:rPr>
              <a:t>e</a:t>
            </a:r>
            <a:r>
              <a:rPr sz="1300" u="heavy" spc="-10" dirty="0" smtClean="0">
                <a:latin typeface="Arial"/>
                <a:cs typeface="Arial"/>
              </a:rPr>
              <a:t>s</a:t>
            </a:r>
            <a:r>
              <a:rPr sz="1300" u="heavy" spc="55" dirty="0" smtClean="0">
                <a:latin typeface="Arial"/>
                <a:cs typeface="Arial"/>
              </a:rPr>
              <a:t> </a:t>
            </a:r>
            <a:r>
              <a:rPr sz="1300" u="heavy" spc="-25" dirty="0" smtClean="0">
                <a:latin typeface="Arial"/>
                <a:cs typeface="Arial"/>
              </a:rPr>
              <a:t>pot</a:t>
            </a:r>
            <a:r>
              <a:rPr sz="1300" u="heavy" spc="65" dirty="0" smtClean="0">
                <a:latin typeface="Arial"/>
                <a:cs typeface="Arial"/>
              </a:rPr>
              <a:t> </a:t>
            </a:r>
            <a:r>
              <a:rPr sz="1300" u="heavy" spc="-25" dirty="0" smtClean="0">
                <a:latin typeface="Arial"/>
                <a:cs typeface="Arial"/>
              </a:rPr>
              <a:t>en</a:t>
            </a:r>
            <a:r>
              <a:rPr sz="1300" u="heavy" spc="-5" dirty="0" smtClean="0">
                <a:latin typeface="Arial"/>
                <a:cs typeface="Arial"/>
              </a:rPr>
              <a:t>tr</a:t>
            </a:r>
            <a:r>
              <a:rPr sz="1300" u="heavy" spc="-15" dirty="0" smtClean="0">
                <a:latin typeface="Arial"/>
                <a:cs typeface="Arial"/>
              </a:rPr>
              <a:t>eg</a:t>
            </a:r>
            <a:r>
              <a:rPr sz="1300" u="heavy" spc="-25" dirty="0" smtClean="0">
                <a:latin typeface="Arial"/>
                <a:cs typeface="Arial"/>
              </a:rPr>
              <a:t>ar</a:t>
            </a:r>
            <a:r>
              <a:rPr sz="1300" u="heavy" spc="80" dirty="0" smtClean="0">
                <a:latin typeface="Arial"/>
                <a:cs typeface="Arial"/>
              </a:rPr>
              <a:t> </a:t>
            </a:r>
            <a:r>
              <a:rPr sz="1300" u="heavy" spc="-10" dirty="0" smtClean="0">
                <a:latin typeface="Arial"/>
                <a:cs typeface="Arial"/>
              </a:rPr>
              <a:t>a</a:t>
            </a:r>
            <a:r>
              <a:rPr sz="1300" u="heavy" spc="25" dirty="0" smtClean="0">
                <a:latin typeface="Arial"/>
                <a:cs typeface="Arial"/>
              </a:rPr>
              <a:t> </a:t>
            </a:r>
            <a:r>
              <a:rPr sz="1300" u="heavy" spc="-5" dirty="0" smtClean="0">
                <a:latin typeface="Arial"/>
                <a:cs typeface="Arial"/>
              </a:rPr>
              <a:t>la</a:t>
            </a:r>
            <a:r>
              <a:rPr sz="1300" u="heavy" spc="65" dirty="0" smtClean="0">
                <a:latin typeface="Arial"/>
                <a:cs typeface="Arial"/>
              </a:rPr>
              <a:t> </a:t>
            </a:r>
            <a:r>
              <a:rPr sz="1300" u="heavy" spc="-25" dirty="0" smtClean="0">
                <a:latin typeface="Arial"/>
                <a:cs typeface="Arial"/>
              </a:rPr>
              <a:t>p</a:t>
            </a:r>
            <a:r>
              <a:rPr sz="1300" u="heavy" spc="-10" dirty="0" smtClean="0">
                <a:latin typeface="Arial"/>
                <a:cs typeface="Arial"/>
              </a:rPr>
              <a:t>e</a:t>
            </a:r>
            <a:r>
              <a:rPr sz="1300" u="heavy" spc="-5" dirty="0" smtClean="0">
                <a:latin typeface="Arial"/>
                <a:cs typeface="Arial"/>
              </a:rPr>
              <a:t>r</a:t>
            </a:r>
            <a:r>
              <a:rPr sz="1300" u="heavy" spc="-25" dirty="0" smtClean="0">
                <a:latin typeface="Arial"/>
                <a:cs typeface="Arial"/>
              </a:rPr>
              <a:t>s</a:t>
            </a:r>
            <a:r>
              <a:rPr sz="1300" u="heavy" spc="-10" dirty="0" smtClean="0">
                <a:latin typeface="Arial"/>
                <a:cs typeface="Arial"/>
              </a:rPr>
              <a:t>o</a:t>
            </a:r>
            <a:r>
              <a:rPr sz="1300" u="heavy" spc="-25" dirty="0" smtClean="0">
                <a:latin typeface="Arial"/>
                <a:cs typeface="Arial"/>
              </a:rPr>
              <a:t>na</a:t>
            </a:r>
            <a:r>
              <a:rPr sz="1300" u="heavy" spc="65" dirty="0" smtClean="0">
                <a:latin typeface="Arial"/>
                <a:cs typeface="Arial"/>
              </a:rPr>
              <a:t> </a:t>
            </a:r>
            <a:r>
              <a:rPr sz="1300" u="heavy" spc="-5" dirty="0" smtClean="0">
                <a:latin typeface="Arial"/>
                <a:cs typeface="Arial"/>
              </a:rPr>
              <a:t>i</a:t>
            </a:r>
            <a:r>
              <a:rPr sz="1300" u="heavy" spc="-10" dirty="0" smtClean="0">
                <a:latin typeface="Arial"/>
                <a:cs typeface="Arial"/>
              </a:rPr>
              <a:t>n</a:t>
            </a:r>
            <a:r>
              <a:rPr sz="1300" u="heavy" spc="-20" dirty="0" smtClean="0">
                <a:latin typeface="Arial"/>
                <a:cs typeface="Arial"/>
              </a:rPr>
              <a:t>t</a:t>
            </a:r>
            <a:r>
              <a:rPr sz="1300" u="heavy" spc="-25" dirty="0" smtClean="0">
                <a:latin typeface="Arial"/>
                <a:cs typeface="Arial"/>
              </a:rPr>
              <a:t>e</a:t>
            </a:r>
            <a:r>
              <a:rPr sz="1300" u="heavy" spc="-5" dirty="0" smtClean="0">
                <a:latin typeface="Arial"/>
                <a:cs typeface="Arial"/>
              </a:rPr>
              <a:t>r</a:t>
            </a:r>
            <a:r>
              <a:rPr sz="1300" u="heavy" spc="-25" dirty="0" smtClean="0">
                <a:latin typeface="Arial"/>
                <a:cs typeface="Arial"/>
              </a:rPr>
              <a:t>ess</a:t>
            </a:r>
            <a:r>
              <a:rPr sz="1300" u="heavy" spc="-15" dirty="0" smtClean="0">
                <a:latin typeface="Arial"/>
                <a:cs typeface="Arial"/>
              </a:rPr>
              <a:t>a</a:t>
            </a:r>
            <a:r>
              <a:rPr sz="1300" u="heavy" spc="-25" dirty="0" smtClean="0">
                <a:latin typeface="Arial"/>
                <a:cs typeface="Arial"/>
              </a:rPr>
              <a:t>da</a:t>
            </a:r>
            <a:r>
              <a:rPr sz="1300" u="heavy" spc="100" dirty="0" smtClean="0">
                <a:latin typeface="Arial"/>
                <a:cs typeface="Arial"/>
              </a:rPr>
              <a:t> </a:t>
            </a:r>
            <a:r>
              <a:rPr sz="1300" u="heavy" spc="-10" dirty="0" smtClean="0">
                <a:latin typeface="Arial"/>
                <a:cs typeface="Arial"/>
              </a:rPr>
              <a:t>o</a:t>
            </a:r>
            <a:r>
              <a:rPr sz="1300" u="heavy" spc="50" dirty="0" smtClean="0">
                <a:latin typeface="Arial"/>
                <a:cs typeface="Arial"/>
              </a:rPr>
              <a:t> </a:t>
            </a:r>
            <a:r>
              <a:rPr sz="1300" u="heavy" spc="-10" dirty="0" smtClean="0">
                <a:latin typeface="Arial"/>
                <a:cs typeface="Arial"/>
              </a:rPr>
              <a:t>a</a:t>
            </a:r>
            <a:r>
              <a:rPr sz="1300" u="heavy" spc="40" dirty="0" smtClean="0">
                <a:latin typeface="Arial"/>
                <a:cs typeface="Arial"/>
              </a:rPr>
              <a:t> </a:t>
            </a:r>
            <a:r>
              <a:rPr sz="1300" u="heavy" spc="-25" dirty="0" smtClean="0">
                <a:latin typeface="Arial"/>
                <a:cs typeface="Arial"/>
              </a:rPr>
              <a:t>u</a:t>
            </a:r>
            <a:r>
              <a:rPr sz="1300" u="heavy" spc="-10" dirty="0" smtClean="0">
                <a:latin typeface="Arial"/>
                <a:cs typeface="Arial"/>
              </a:rPr>
              <a:t>na</a:t>
            </a:r>
            <a:r>
              <a:rPr sz="1300" u="heavy" spc="40" dirty="0" smtClean="0">
                <a:latin typeface="Arial"/>
                <a:cs typeface="Arial"/>
              </a:rPr>
              <a:t> </a:t>
            </a:r>
            <a:r>
              <a:rPr sz="1300" u="heavy" spc="-5" dirty="0" smtClean="0">
                <a:latin typeface="Arial"/>
                <a:cs typeface="Arial"/>
              </a:rPr>
              <a:t>t</a:t>
            </a:r>
            <a:r>
              <a:rPr sz="1300" u="heavy" spc="-15" dirty="0" smtClean="0">
                <a:latin typeface="Arial"/>
                <a:cs typeface="Arial"/>
              </a:rPr>
              <a:t>e</a:t>
            </a:r>
            <a:r>
              <a:rPr sz="1300" u="heavy" spc="-5" dirty="0" smtClean="0">
                <a:latin typeface="Arial"/>
                <a:cs typeface="Arial"/>
              </a:rPr>
              <a:t>r</a:t>
            </a:r>
            <a:r>
              <a:rPr sz="1300" u="heavy" spc="-10" dirty="0" smtClean="0">
                <a:latin typeface="Arial"/>
                <a:cs typeface="Arial"/>
              </a:rPr>
              <a:t>c</a:t>
            </a:r>
            <a:r>
              <a:rPr sz="1300" u="heavy" spc="-25" dirty="0" smtClean="0">
                <a:latin typeface="Arial"/>
                <a:cs typeface="Arial"/>
              </a:rPr>
              <a:t>era</a:t>
            </a:r>
            <a:r>
              <a:rPr sz="1300" u="heavy" spc="85" dirty="0" smtClean="0">
                <a:latin typeface="Arial"/>
                <a:cs typeface="Arial"/>
              </a:rPr>
              <a:t> </a:t>
            </a:r>
            <a:r>
              <a:rPr sz="1300" u="heavy" spc="-25" dirty="0" smtClean="0">
                <a:latin typeface="Arial"/>
                <a:cs typeface="Arial"/>
              </a:rPr>
              <a:t>a</a:t>
            </a:r>
            <a:r>
              <a:rPr sz="1300" u="heavy" spc="-15" dirty="0" smtClean="0">
                <a:latin typeface="Arial"/>
                <a:cs typeface="Arial"/>
              </a:rPr>
              <a:t>m</a:t>
            </a:r>
            <a:r>
              <a:rPr sz="1300" u="heavy" spc="-10" dirty="0" smtClean="0">
                <a:latin typeface="Arial"/>
                <a:cs typeface="Arial"/>
              </a:rPr>
              <a:t>b</a:t>
            </a:r>
            <a:r>
              <a:rPr sz="1300" u="heavy" spc="40" dirty="0" smtClean="0">
                <a:latin typeface="Arial"/>
                <a:cs typeface="Arial"/>
              </a:rPr>
              <a:t> </a:t>
            </a:r>
            <a:r>
              <a:rPr sz="1300" u="heavy" spc="-25" dirty="0" smtClean="0">
                <a:latin typeface="Arial"/>
                <a:cs typeface="Arial"/>
              </a:rPr>
              <a:t>u</a:t>
            </a:r>
            <a:r>
              <a:rPr sz="1300" u="heavy" spc="-10" dirty="0" smtClean="0">
                <a:latin typeface="Arial"/>
                <a:cs typeface="Arial"/>
              </a:rPr>
              <a:t>na</a:t>
            </a:r>
            <a:r>
              <a:rPr sz="1300" spc="-5" dirty="0" smtClean="0">
                <a:latin typeface="Arial"/>
                <a:cs typeface="Arial"/>
              </a:rPr>
              <a:t> </a:t>
            </a:r>
            <a:r>
              <a:rPr sz="1300" u="heavy" spc="-25" dirty="0" smtClean="0">
                <a:latin typeface="Arial"/>
                <a:cs typeface="Arial"/>
              </a:rPr>
              <a:t>auto</a:t>
            </a:r>
            <a:r>
              <a:rPr sz="1300" u="heavy" spc="-5" dirty="0" smtClean="0">
                <a:latin typeface="Arial"/>
                <a:cs typeface="Arial"/>
              </a:rPr>
              <a:t>ritz</a:t>
            </a:r>
            <a:r>
              <a:rPr sz="1300" u="heavy" spc="-25" dirty="0" smtClean="0">
                <a:latin typeface="Arial"/>
                <a:cs typeface="Arial"/>
              </a:rPr>
              <a:t>ació</a:t>
            </a:r>
            <a:r>
              <a:rPr sz="1300" u="heavy" spc="30" dirty="0" smtClean="0">
                <a:latin typeface="Arial"/>
                <a:cs typeface="Arial"/>
              </a:rPr>
              <a:t> </a:t>
            </a:r>
            <a:r>
              <a:rPr sz="1300" u="heavy" spc="-25" dirty="0" smtClean="0">
                <a:latin typeface="Arial"/>
                <a:cs typeface="Arial"/>
              </a:rPr>
              <a:t>per</a:t>
            </a:r>
            <a:r>
              <a:rPr sz="1300" u="heavy" spc="20" dirty="0" smtClean="0">
                <a:latin typeface="Arial"/>
                <a:cs typeface="Arial"/>
              </a:rPr>
              <a:t> </a:t>
            </a:r>
            <a:r>
              <a:rPr sz="1300" u="heavy" spc="-25" dirty="0" smtClean="0">
                <a:latin typeface="Arial"/>
                <a:cs typeface="Arial"/>
              </a:rPr>
              <a:t>e</a:t>
            </a:r>
            <a:r>
              <a:rPr sz="1300" u="heavy" spc="-20" dirty="0" smtClean="0">
                <a:latin typeface="Arial"/>
                <a:cs typeface="Arial"/>
              </a:rPr>
              <a:t>scrit</a:t>
            </a:r>
            <a:r>
              <a:rPr sz="1700" u="heavy" spc="0" dirty="0" smtClean="0">
                <a:latin typeface="Arial"/>
                <a:cs typeface="Arial"/>
              </a:rPr>
              <a:t>.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7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7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7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46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894" y="1590959"/>
            <a:ext cx="7051040" cy="2057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marR="15240" indent="-342900" algn="just">
              <a:lnSpc>
                <a:spcPct val="100000"/>
              </a:lnSpc>
            </a:pPr>
            <a:r>
              <a:rPr sz="1800" b="1" spc="-5" dirty="0" smtClean="0">
                <a:latin typeface="Arial"/>
                <a:cs typeface="Arial"/>
              </a:rPr>
              <a:t>N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10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puc</a:t>
            </a:r>
            <a:r>
              <a:rPr sz="1800" b="1" spc="90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ec</a:t>
            </a:r>
            <a:r>
              <a:rPr sz="1800" b="1" spc="0" dirty="0" smtClean="0">
                <a:latin typeface="Arial"/>
                <a:cs typeface="Arial"/>
              </a:rPr>
              <a:t>oll</a:t>
            </a:r>
            <a:r>
              <a:rPr sz="1800" b="1" spc="-25" dirty="0" smtClean="0">
                <a:latin typeface="Arial"/>
                <a:cs typeface="Arial"/>
              </a:rPr>
              <a:t>i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9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1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5" dirty="0" smtClean="0">
                <a:latin typeface="Arial"/>
                <a:cs typeface="Arial"/>
              </a:rPr>
              <a:t>n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nt</a:t>
            </a:r>
            <a:r>
              <a:rPr sz="1800" b="1" spc="10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114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u</a:t>
            </a:r>
            <a:r>
              <a:rPr sz="1800" b="1" spc="10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Tít</a:t>
            </a:r>
            <a:r>
              <a:rPr sz="1800" b="1" spc="-20" dirty="0" smtClean="0">
                <a:latin typeface="Arial"/>
                <a:cs typeface="Arial"/>
              </a:rPr>
              <a:t>o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114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pe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què</a:t>
            </a:r>
            <a:r>
              <a:rPr sz="1800" b="1" spc="9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114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me</a:t>
            </a:r>
            <a:r>
              <a:rPr sz="1800" b="1" spc="0" dirty="0" smtClean="0">
                <a:latin typeface="Arial"/>
                <a:cs typeface="Arial"/>
              </a:rPr>
              <a:t>u</a:t>
            </a:r>
            <a:r>
              <a:rPr sz="1800" b="1" spc="114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10" dirty="0" smtClean="0">
                <a:latin typeface="Arial"/>
                <a:cs typeface="Arial"/>
              </a:rPr>
              <a:t>l</a:t>
            </a:r>
            <a:r>
              <a:rPr sz="1800" b="1" spc="0" dirty="0" smtClean="0">
                <a:latin typeface="Arial"/>
                <a:cs typeface="Arial"/>
              </a:rPr>
              <a:t>oc</a:t>
            </a:r>
            <a:r>
              <a:rPr sz="1800" b="1" spc="10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de 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id</a:t>
            </a:r>
            <a:r>
              <a:rPr sz="1800" b="1" spc="-20" dirty="0" smtClean="0">
                <a:latin typeface="Arial"/>
                <a:cs typeface="Arial"/>
              </a:rPr>
              <a:t>è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ia</a:t>
            </a:r>
            <a:r>
              <a:rPr sz="1800" b="1" spc="9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s</a:t>
            </a:r>
            <a:r>
              <a:rPr sz="1800" b="1" spc="9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oba</a:t>
            </a:r>
            <a:r>
              <a:rPr sz="1800" b="1" spc="90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l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10" dirty="0" smtClean="0">
                <a:latin typeface="Arial"/>
                <a:cs typeface="Arial"/>
              </a:rPr>
              <a:t>u</a:t>
            </a:r>
            <a:r>
              <a:rPr sz="1800" b="1" spc="0" dirty="0" smtClean="0">
                <a:latin typeface="Arial"/>
                <a:cs typeface="Arial"/>
              </a:rPr>
              <a:t>ny</a:t>
            </a:r>
            <a:r>
              <a:rPr sz="1800" b="1" spc="8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8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la</a:t>
            </a:r>
            <a:r>
              <a:rPr sz="1800" b="1" spc="80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U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25" dirty="0" smtClean="0">
                <a:latin typeface="Arial"/>
                <a:cs typeface="Arial"/>
              </a:rPr>
              <a:t>i</a:t>
            </a:r>
            <a:r>
              <a:rPr sz="1800" b="1" spc="-65" dirty="0" smtClean="0">
                <a:latin typeface="Arial"/>
                <a:cs typeface="Arial"/>
              </a:rPr>
              <a:t>v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it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25" dirty="0" smtClean="0">
                <a:latin typeface="Arial"/>
                <a:cs typeface="Arial"/>
              </a:rPr>
              <a:t>t</a:t>
            </a:r>
            <a:r>
              <a:rPr sz="1800" b="1" spc="0" dirty="0" smtClean="0">
                <a:latin typeface="Arial"/>
                <a:cs typeface="Arial"/>
              </a:rPr>
              <a:t>.</a:t>
            </a:r>
            <a:r>
              <a:rPr sz="1800" b="1" spc="9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Puc</a:t>
            </a:r>
            <a:r>
              <a:rPr sz="1800" b="1" spc="80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10" dirty="0" smtClean="0">
                <a:latin typeface="Arial"/>
                <a:cs typeface="Arial"/>
              </a:rPr>
              <a:t>l</a:t>
            </a:r>
            <a:r>
              <a:rPr sz="1800" b="1" spc="-100" dirty="0" smtClean="0">
                <a:latin typeface="Arial"/>
                <a:cs typeface="Arial"/>
              </a:rPr>
              <a:t>·</a:t>
            </a:r>
            <a:r>
              <a:rPr sz="1800" b="1" spc="0" dirty="0" smtClean="0">
                <a:latin typeface="Arial"/>
                <a:cs typeface="Arial"/>
              </a:rPr>
              <a:t>li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it</a:t>
            </a:r>
            <a:r>
              <a:rPr sz="1800" b="1" spc="-3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9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que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0" dirty="0" smtClean="0">
                <a:latin typeface="Arial"/>
                <a:cs typeface="Arial"/>
              </a:rPr>
              <a:t>’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-90" dirty="0" smtClean="0">
                <a:latin typeface="Arial"/>
                <a:cs typeface="Arial"/>
              </a:rPr>
              <a:t>v</a:t>
            </a:r>
            <a:r>
              <a:rPr sz="1800" b="1" spc="0" dirty="0" smtClean="0">
                <a:latin typeface="Arial"/>
                <a:cs typeface="Arial"/>
              </a:rPr>
              <a:t>iïn</a:t>
            </a:r>
            <a:r>
              <a:rPr sz="1800" b="1" spc="4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títol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l’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eç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que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jo</a:t>
            </a:r>
            <a:r>
              <a:rPr sz="1800" b="1" spc="-20" dirty="0" smtClean="0">
                <a:latin typeface="Arial"/>
                <a:cs typeface="Arial"/>
              </a:rPr>
              <a:t> es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ec</a:t>
            </a:r>
            <a:r>
              <a:rPr sz="1800" b="1" spc="0" dirty="0" smtClean="0">
                <a:latin typeface="Arial"/>
                <a:cs typeface="Arial"/>
              </a:rPr>
              <a:t>ifiqui?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7505" marR="12700" indent="-345440" algn="just">
              <a:lnSpc>
                <a:spcPct val="100000"/>
              </a:lnSpc>
            </a:pPr>
            <a:r>
              <a:rPr sz="1400" spc="-2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o.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5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ana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re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tít</a:t>
            </a:r>
            <a:r>
              <a:rPr sz="1400" spc="0" dirty="0" smtClean="0">
                <a:latin typeface="Arial"/>
                <a:cs typeface="Arial"/>
              </a:rPr>
              <a:t>ol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è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20" dirty="0" smtClean="0">
                <a:latin typeface="Arial"/>
                <a:cs typeface="Arial"/>
              </a:rPr>
              <a:t>z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da </a:t>
            </a:r>
            <a:r>
              <a:rPr sz="1400" spc="-1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l 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in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er</a:t>
            </a:r>
            <a:r>
              <a:rPr sz="1400" spc="0" dirty="0" smtClean="0">
                <a:latin typeface="Arial"/>
                <a:cs typeface="Arial"/>
              </a:rPr>
              <a:t>i 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  </a:t>
            </a:r>
            <a:r>
              <a:rPr sz="1400" spc="-17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ro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a 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l 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u 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do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ili</a:t>
            </a:r>
            <a:r>
              <a:rPr sz="1400" spc="0" dirty="0" smtClean="0">
                <a:latin typeface="Arial"/>
                <a:cs typeface="Arial"/>
              </a:rPr>
              <a:t>,  </a:t>
            </a:r>
            <a:r>
              <a:rPr sz="1400" spc="-19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 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o 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re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idei</a:t>
            </a:r>
            <a:r>
              <a:rPr sz="1400" spc="-55" dirty="0" smtClean="0">
                <a:latin typeface="Arial"/>
                <a:cs typeface="Arial"/>
              </a:rPr>
              <a:t>x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  </a:t>
            </a:r>
            <a:r>
              <a:rPr sz="1400" spc="-1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 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25" dirty="0" smtClean="0">
                <a:latin typeface="Arial"/>
                <a:cs typeface="Arial"/>
              </a:rPr>
              <a:t>ro</a:t>
            </a:r>
            <a:r>
              <a:rPr sz="1400" spc="-55" dirty="0" smtClean="0">
                <a:latin typeface="Arial"/>
                <a:cs typeface="Arial"/>
              </a:rPr>
              <a:t>v</a:t>
            </a:r>
            <a:r>
              <a:rPr sz="1400" spc="-10" dirty="0" smtClean="0">
                <a:latin typeface="Arial"/>
                <a:cs typeface="Arial"/>
              </a:rPr>
              <a:t>í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B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lon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’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bai</a:t>
            </a:r>
            <a:r>
              <a:rPr sz="1400" spc="-55" dirty="0" smtClean="0">
                <a:latin typeface="Arial"/>
                <a:cs typeface="Arial"/>
              </a:rPr>
              <a:t>x</a:t>
            </a:r>
            <a:r>
              <a:rPr sz="1400" spc="-15" dirty="0" smtClean="0">
                <a:latin typeface="Arial"/>
                <a:cs typeface="Arial"/>
              </a:rPr>
              <a:t>ad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55" dirty="0" smtClean="0">
                <a:latin typeface="Arial"/>
                <a:cs typeface="Arial"/>
              </a:rPr>
              <a:t>y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l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mé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ro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l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í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l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q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l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’a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ed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na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li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-11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re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es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an</a:t>
            </a:r>
            <a:r>
              <a:rPr sz="1400" spc="-15" dirty="0" smtClean="0">
                <a:latin typeface="Arial"/>
                <a:cs typeface="Arial"/>
              </a:rPr>
              <a:t>ge</a:t>
            </a:r>
            <a:r>
              <a:rPr sz="1400" spc="-170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rò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ai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un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ad</a:t>
            </a:r>
            <a:r>
              <a:rPr sz="1400" spc="0" dirty="0" smtClean="0">
                <a:latin typeface="Arial"/>
                <a:cs typeface="Arial"/>
              </a:rPr>
              <a:t>re</a:t>
            </a:r>
            <a:r>
              <a:rPr sz="1400" spc="5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70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5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5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5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47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25894" y="1012854"/>
            <a:ext cx="7069455" cy="33801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482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7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àm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de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Títol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2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Arial"/>
                <a:cs typeface="Arial"/>
              </a:rPr>
              <a:t>H</a:t>
            </a:r>
            <a:r>
              <a:rPr sz="1800" b="1" spc="0" dirty="0" smtClean="0">
                <a:latin typeface="Arial"/>
                <a:cs typeface="Arial"/>
              </a:rPr>
              <a:t>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dut</a:t>
            </a:r>
            <a:r>
              <a:rPr sz="1800" b="1" spc="-20" dirty="0" smtClean="0">
                <a:latin typeface="Arial"/>
                <a:cs typeface="Arial"/>
              </a:rPr>
              <a:t> 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u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títol,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om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he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f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 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 d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un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dupli</a:t>
            </a:r>
            <a:r>
              <a:rPr sz="1800" b="1" spc="-10" dirty="0" smtClean="0">
                <a:latin typeface="Arial"/>
                <a:cs typeface="Arial"/>
              </a:rPr>
              <a:t>ca</a:t>
            </a:r>
            <a:r>
              <a:rPr sz="1800" b="1" spc="0" dirty="0" smtClean="0">
                <a:latin typeface="Arial"/>
                <a:cs typeface="Arial"/>
              </a:rPr>
              <a:t>t?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5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355600" marR="251460" indent="-34353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1400" dirty="0" smtClean="0">
                <a:latin typeface="Arial"/>
                <a:cs typeface="Arial"/>
              </a:rPr>
              <a:t>Pri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ha</a:t>
            </a:r>
            <a:r>
              <a:rPr sz="1400" spc="0" dirty="0" smtClean="0">
                <a:latin typeface="Arial"/>
                <a:cs typeface="Arial"/>
              </a:rPr>
              <a:t>ur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du</a:t>
            </a:r>
            <a:r>
              <a:rPr sz="1400" spc="0" dirty="0" smtClean="0">
                <a:latin typeface="Arial"/>
                <a:cs typeface="Arial"/>
              </a:rPr>
              <a:t>pli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tít</a:t>
            </a:r>
            <a:r>
              <a:rPr sz="1400" spc="0" dirty="0" smtClean="0">
                <a:latin typeface="Arial"/>
                <a:cs typeface="Arial"/>
              </a:rPr>
              <a:t>ol,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(</a:t>
            </a:r>
            <a:r>
              <a:rPr sz="1400" spc="-5" dirty="0" smtClean="0">
                <a:latin typeface="Arial"/>
                <a:cs typeface="Arial"/>
              </a:rPr>
              <a:t>po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er-la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ia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e-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ail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iar-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un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ge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l‘O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ina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Ob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a).</a:t>
            </a:r>
            <a:endParaRPr sz="1400">
              <a:latin typeface="Arial"/>
              <a:cs typeface="Arial"/>
            </a:endParaRPr>
          </a:p>
          <a:p>
            <a:pPr marL="355600" marR="275590" indent="-3429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54965" algn="l"/>
              </a:tabLst>
            </a:pPr>
            <a:r>
              <a:rPr sz="1400" dirty="0" smtClean="0">
                <a:latin typeface="Arial"/>
                <a:cs typeface="Arial"/>
              </a:rPr>
              <a:t>El</a:t>
            </a:r>
            <a:r>
              <a:rPr sz="1400" spc="-5" dirty="0" smtClean="0">
                <a:latin typeface="Arial"/>
                <a:cs typeface="Arial"/>
              </a:rPr>
              <a:t>ab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m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un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bo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y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iem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l’in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at</a:t>
            </a:r>
            <a:r>
              <a:rPr sz="1400" spc="-11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pugu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pu</a:t>
            </a:r>
            <a:r>
              <a:rPr sz="1400" spc="0" dirty="0" smtClean="0">
                <a:latin typeface="Arial"/>
                <a:cs typeface="Arial"/>
              </a:rPr>
              <a:t>bli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 al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BOE.</a:t>
            </a:r>
            <a:endParaRPr sz="1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54965" algn="l"/>
              </a:tabLst>
            </a:pPr>
            <a:r>
              <a:rPr sz="1400" spc="-2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na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-5" dirty="0" smtClean="0">
                <a:latin typeface="Arial"/>
                <a:cs typeface="Arial"/>
              </a:rPr>
              <a:t>egad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pu</a:t>
            </a:r>
            <a:r>
              <a:rPr sz="1400" spc="0" dirty="0" smtClean="0">
                <a:latin typeface="Arial"/>
                <a:cs typeface="Arial"/>
              </a:rPr>
              <a:t>bli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ha</a:t>
            </a:r>
            <a:r>
              <a:rPr sz="1400" spc="0" dirty="0" smtClean="0">
                <a:latin typeface="Arial"/>
                <a:cs typeface="Arial"/>
              </a:rPr>
              <a:t>ur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d'e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ra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30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di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355600" marR="403860" indent="-3435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54965" algn="l"/>
              </a:tabLst>
            </a:pPr>
            <a:r>
              <a:rPr sz="1400" dirty="0" smtClean="0">
                <a:latin typeface="Arial"/>
                <a:cs typeface="Arial"/>
              </a:rPr>
              <a:t>P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ss</a:t>
            </a:r>
            <a:r>
              <a:rPr sz="1400" spc="0" dirty="0" smtClean="0">
                <a:latin typeface="Arial"/>
                <a:cs typeface="Arial"/>
              </a:rPr>
              <a:t>at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aqu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ps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ja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po</a:t>
            </a:r>
            <a:r>
              <a:rPr sz="1400" spc="0" dirty="0" smtClean="0">
                <a:latin typeface="Arial"/>
                <a:cs typeface="Arial"/>
              </a:rPr>
              <a:t>dr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ir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no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ra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ina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ol</a:t>
            </a:r>
            <a:r>
              <a:rPr sz="1400" spc="-75" dirty="0" smtClean="0">
                <a:latin typeface="Arial"/>
                <a:cs typeface="Arial"/>
              </a:rPr>
              <a:t>·</a:t>
            </a:r>
            <a:r>
              <a:rPr sz="1400" spc="0" dirty="0" smtClean="0">
                <a:latin typeface="Arial"/>
                <a:cs typeface="Arial"/>
              </a:rPr>
              <a:t>li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ar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du</a:t>
            </a:r>
            <a:r>
              <a:rPr sz="1400" spc="0" dirty="0" smtClean="0">
                <a:latin typeface="Arial"/>
                <a:cs typeface="Arial"/>
              </a:rPr>
              <a:t>pli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at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del </a:t>
            </a:r>
            <a:r>
              <a:rPr sz="1400" spc="5" dirty="0" smtClean="0">
                <a:latin typeface="Arial"/>
                <a:cs typeface="Arial"/>
              </a:rPr>
              <a:t>tít</a:t>
            </a:r>
            <a:r>
              <a:rPr sz="1400" spc="0" dirty="0" smtClean="0">
                <a:latin typeface="Arial"/>
                <a:cs typeface="Arial"/>
              </a:rPr>
              <a:t>ol,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j</a:t>
            </a:r>
            <a:r>
              <a:rPr sz="1400" spc="-5" dirty="0" smtClean="0">
                <a:latin typeface="Arial"/>
                <a:cs typeface="Arial"/>
              </a:rPr>
              <a:t>un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òp</a:t>
            </a:r>
            <a:r>
              <a:rPr sz="1400" spc="0" dirty="0" smtClean="0">
                <a:latin typeface="Arial"/>
                <a:cs typeface="Arial"/>
              </a:rPr>
              <a:t>ia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</a:t>
            </a:r>
            <a:r>
              <a:rPr sz="1400" spc="-5" dirty="0" smtClean="0">
                <a:latin typeface="Arial"/>
                <a:cs typeface="Arial"/>
              </a:rPr>
              <a:t>anu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pu</a:t>
            </a:r>
            <a:r>
              <a:rPr sz="1400" spc="0" dirty="0" smtClean="0">
                <a:latin typeface="Arial"/>
                <a:cs typeface="Arial"/>
              </a:rPr>
              <a:t>bli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BOE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54965" algn="l"/>
              </a:tabLst>
            </a:pPr>
            <a:r>
              <a:rPr sz="1400" dirty="0" smtClean="0">
                <a:latin typeface="Arial"/>
                <a:cs typeface="Arial"/>
              </a:rPr>
              <a:t>El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du</a:t>
            </a:r>
            <a:r>
              <a:rPr sz="1400" spc="0" dirty="0" smtClean="0">
                <a:latin typeface="Arial"/>
                <a:cs typeface="Arial"/>
              </a:rPr>
              <a:t>pli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-</a:t>
            </a:r>
            <a:r>
              <a:rPr sz="1400" spc="0" dirty="0" smtClean="0">
                <a:latin typeface="Arial"/>
                <a:cs typeface="Arial"/>
              </a:rPr>
              <a:t>lo</a:t>
            </a:r>
            <a:r>
              <a:rPr sz="1400" spc="-114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egüe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lla</a:t>
            </a:r>
            <a:r>
              <a:rPr sz="1400" spc="5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355600" marR="120014" indent="-635">
              <a:lnSpc>
                <a:spcPct val="100699"/>
              </a:lnSpc>
              <a:spcBef>
                <a:spcPts val="275"/>
              </a:spcBef>
              <a:tabLst>
                <a:tab pos="1503045" algn="l"/>
              </a:tabLst>
            </a:pPr>
            <a:r>
              <a:rPr sz="1400" u="heavy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r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l</a:t>
            </a:r>
            <a:r>
              <a:rPr sz="1400" u="heavy" spc="-7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B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L 	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ad</a:t>
            </a:r>
            <a:r>
              <a:rPr sz="1400" spc="0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330" dirty="0" smtClean="0">
                <a:latin typeface="Arial"/>
                <a:cs typeface="Arial"/>
              </a:rPr>
              <a:t>T</a:t>
            </a:r>
            <a:r>
              <a:rPr sz="1400" spc="-5" dirty="0" smtClean="0">
                <a:latin typeface="Arial"/>
                <a:cs typeface="Arial"/>
              </a:rPr>
              <a:t>au</a:t>
            </a:r>
            <a:r>
              <a:rPr sz="1400" spc="0" dirty="0" smtClean="0">
                <a:latin typeface="Arial"/>
                <a:cs typeface="Arial"/>
              </a:rPr>
              <a:t>ler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d’in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l’o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ina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up</a:t>
            </a:r>
            <a:r>
              <a:rPr sz="1400" spc="0" dirty="0" smtClean="0">
                <a:latin typeface="Arial"/>
                <a:cs typeface="Arial"/>
              </a:rPr>
              <a:t>ort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do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ènc</a:t>
            </a:r>
            <a:r>
              <a:rPr sz="1400" spc="0" dirty="0" smtClean="0">
                <a:latin typeface="Arial"/>
                <a:cs typeface="Arial"/>
              </a:rPr>
              <a:t>ia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Arial"/>
                <a:cs typeface="Arial"/>
              </a:rPr>
              <a:t>Pr</a:t>
            </a:r>
            <a:r>
              <a:rPr sz="1400" spc="-5" dirty="0" smtClean="0">
                <a:latin typeface="Arial"/>
                <a:cs typeface="Arial"/>
              </a:rPr>
              <a:t>eu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pú</a:t>
            </a:r>
            <a:r>
              <a:rPr sz="1400" spc="0" dirty="0" smtClean="0">
                <a:latin typeface="Arial"/>
                <a:cs typeface="Arial"/>
              </a:rPr>
              <a:t>bli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62835" y="4656137"/>
            <a:ext cx="288020" cy="2880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48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9596" y="987540"/>
            <a:ext cx="7623044" cy="425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41028" y="1012854"/>
            <a:ext cx="3352165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tiv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8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cadèmica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12747" y="5448300"/>
            <a:ext cx="7476740" cy="7924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7660" y="5517235"/>
            <a:ext cx="7200798" cy="648068"/>
          </a:xfrm>
          <a:custGeom>
            <a:avLst/>
            <a:gdLst/>
            <a:ahLst/>
            <a:cxnLst/>
            <a:rect l="l" t="t" r="r" b="b"/>
            <a:pathLst>
              <a:path w="7200798" h="648068">
                <a:moveTo>
                  <a:pt x="7200798" y="648068"/>
                </a:moveTo>
                <a:lnTo>
                  <a:pt x="0" y="648068"/>
                </a:lnTo>
                <a:lnTo>
                  <a:pt x="0" y="0"/>
                </a:lnTo>
                <a:lnTo>
                  <a:pt x="7200798" y="0"/>
                </a:lnTo>
                <a:lnTo>
                  <a:pt x="7200798" y="648068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50546" y="5554752"/>
            <a:ext cx="6931025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44550" marR="12700" indent="-832485">
              <a:lnSpc>
                <a:spcPct val="100000"/>
              </a:lnSpc>
            </a:pPr>
            <a:r>
              <a:rPr sz="1800" spc="-3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 N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va</a:t>
            </a:r>
            <a:r>
              <a:rPr sz="1800" spc="-18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adè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eu 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mb</a:t>
            </a:r>
            <a:r>
              <a:rPr sz="18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8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8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bl.ofi</a:t>
            </a:r>
            <a:r>
              <a:rPr sz="1800" b="1" u="heavy" spc="-1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.do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-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@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up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du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53168" y="509049"/>
            <a:ext cx="3390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ini</a:t>
            </a:r>
            <a:r>
              <a:rPr sz="15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ci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49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98004"/>
              </p:ext>
            </p:extLst>
          </p:nvPr>
        </p:nvGraphicFramePr>
        <p:xfrm>
          <a:off x="1534961" y="1544091"/>
          <a:ext cx="7200799" cy="11052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4"/>
                <a:gridCol w="864095"/>
              </a:tblGrid>
              <a:tr h="37083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gunt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4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800" b="1" spc="-2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7723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om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sab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é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si co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x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no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la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nèn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8740" marR="123825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Què </a:t>
                      </a:r>
                      <a:r>
                        <a:rPr sz="1200" u="sng" spc="-10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as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si </a:t>
                      </a:r>
                      <a:r>
                        <a:rPr sz="1200" u="sng" spc="-9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 </a:t>
                      </a:r>
                      <a:r>
                        <a:rPr sz="1200" u="sng" spc="-8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to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ar </a:t>
                      </a:r>
                      <a:r>
                        <a:rPr sz="1200" u="sng" spc="-9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 </a:t>
                      </a:r>
                      <a:r>
                        <a:rPr sz="1200" u="sng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ar </a:t>
                      </a:r>
                      <a:r>
                        <a:rPr sz="1200" u="sng" spc="-1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ls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10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at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x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os </a:t>
                      </a:r>
                      <a:r>
                        <a:rPr sz="1200" u="sng" spc="-1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est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 </a:t>
                      </a:r>
                      <a:r>
                        <a:rPr sz="1200" u="sng" spc="-1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 </a:t>
                      </a:r>
                      <a:r>
                        <a:rPr sz="1200" u="sng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es </a:t>
                      </a:r>
                      <a:r>
                        <a:rPr sz="1200" u="sng" spc="-10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8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f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nts </a:t>
                      </a:r>
                      <a:r>
                        <a:rPr sz="1200" u="sng" spc="-1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 </a:t>
                      </a:r>
                      <a:r>
                        <a:rPr sz="1200" u="sng" spc="-8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he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8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est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at</a:t>
                      </a:r>
                      <a:r>
                        <a:rPr sz="1200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ad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at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“N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apte”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ante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m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51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69500" y="1012854"/>
            <a:ext cx="2631440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18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ccé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estudi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12747" y="5448300"/>
            <a:ext cx="7476740" cy="7924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7660" y="5517235"/>
            <a:ext cx="7200798" cy="648068"/>
          </a:xfrm>
          <a:custGeom>
            <a:avLst/>
            <a:gdLst/>
            <a:ahLst/>
            <a:cxnLst/>
            <a:rect l="l" t="t" r="r" b="b"/>
            <a:pathLst>
              <a:path w="7200798" h="648068">
                <a:moveTo>
                  <a:pt x="7200798" y="648068"/>
                </a:moveTo>
                <a:lnTo>
                  <a:pt x="0" y="648068"/>
                </a:lnTo>
                <a:lnTo>
                  <a:pt x="0" y="0"/>
                </a:lnTo>
                <a:lnTo>
                  <a:pt x="7200798" y="0"/>
                </a:lnTo>
                <a:lnTo>
                  <a:pt x="7200798" y="648068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857872" y="5554752"/>
            <a:ext cx="6576695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1800" spc="-3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1800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s?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a:</a:t>
            </a:r>
            <a:endParaRPr sz="18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bl.ofi</a:t>
            </a:r>
            <a:r>
              <a:rPr sz="1800" b="1" u="heavy" spc="-1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.do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-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@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up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du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53168" y="509049"/>
            <a:ext cx="3390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ini</a:t>
            </a:r>
            <a:r>
              <a:rPr sz="15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ci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5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349791"/>
              </p:ext>
            </p:extLst>
          </p:nvPr>
        </p:nvGraphicFramePr>
        <p:xfrm>
          <a:off x="1534961" y="1544086"/>
          <a:ext cx="7200799" cy="11937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4"/>
                <a:gridCol w="864095"/>
              </a:tblGrid>
              <a:tr h="370841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gunt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4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800" b="1" spc="-2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74318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Qu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ns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ts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he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co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lir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per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acced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per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can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un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at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/o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estud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un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4318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Qu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in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oced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im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n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200" u="sng" spc="-7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he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se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g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per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acced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un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àster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EE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T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AC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ESAB?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4317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Qu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in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eu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tenen</a:t>
                      </a:r>
                      <a:r>
                        <a:rPr sz="1200" u="sng" spc="-7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ls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estud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s?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894" y="1490375"/>
            <a:ext cx="7129145" cy="37407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om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sa</a:t>
            </a:r>
            <a:r>
              <a:rPr sz="1800" b="1" spc="0" dirty="0" smtClean="0">
                <a:latin typeface="Arial"/>
                <a:cs typeface="Arial"/>
              </a:rPr>
              <a:t>b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é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0" dirty="0" smtClean="0">
                <a:latin typeface="Arial"/>
                <a:cs typeface="Arial"/>
              </a:rPr>
              <a:t>pl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20" dirty="0" smtClean="0">
                <a:latin typeface="Arial"/>
                <a:cs typeface="Arial"/>
              </a:rPr>
              <a:t>x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no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la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no</a:t>
            </a:r>
            <a:r>
              <a:rPr sz="1800" b="1" spc="-5" dirty="0" smtClean="0">
                <a:latin typeface="Arial"/>
                <a:cs typeface="Arial"/>
              </a:rPr>
              <a:t>rm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ti</a:t>
            </a:r>
            <a:r>
              <a:rPr sz="1800" b="1" spc="-90" dirty="0" smtClean="0">
                <a:latin typeface="Arial"/>
                <a:cs typeface="Arial"/>
              </a:rPr>
              <a:t>v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5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rm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-20" dirty="0" smtClean="0">
                <a:latin typeface="Arial"/>
                <a:cs typeface="Arial"/>
              </a:rPr>
              <a:t>è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20" dirty="0" smtClean="0">
                <a:latin typeface="Arial"/>
                <a:cs typeface="Arial"/>
              </a:rPr>
              <a:t>a?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355600" marR="14604" indent="-343535" algn="just">
              <a:lnSpc>
                <a:spcPct val="80000"/>
              </a:lnSpc>
            </a:pPr>
            <a:r>
              <a:rPr sz="1400" dirty="0" smtClean="0">
                <a:latin typeface="Arial"/>
                <a:cs typeface="Arial"/>
              </a:rPr>
              <a:t>El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re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’i</a:t>
            </a:r>
            <a:r>
              <a:rPr sz="1400" spc="-2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à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b</a:t>
            </a:r>
            <a:r>
              <a:rPr sz="1400" spc="-15" dirty="0" smtClean="0">
                <a:latin typeface="Arial"/>
                <a:cs typeface="Arial"/>
              </a:rPr>
              <a:t>an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eg</a:t>
            </a:r>
            <a:r>
              <a:rPr sz="1400" spc="-30" dirty="0" smtClean="0">
                <a:latin typeface="Arial"/>
                <a:cs typeface="Arial"/>
              </a:rPr>
              <a:t>ü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í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ula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in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ei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es</a:t>
            </a:r>
            <a:r>
              <a:rPr sz="1400" spc="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 de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an</a:t>
            </a:r>
            <a:r>
              <a:rPr sz="1400" spc="-30" dirty="0" smtClean="0">
                <a:latin typeface="Arial"/>
                <a:cs typeface="Arial"/>
              </a:rPr>
              <a:t>è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ia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0" dirty="0" smtClean="0">
                <a:latin typeface="Arial"/>
                <a:cs typeface="Arial"/>
              </a:rPr>
              <a:t>ue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po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ar</a:t>
            </a:r>
            <a:r>
              <a:rPr sz="1400" spc="1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ls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egü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nl</a:t>
            </a:r>
            <a:r>
              <a:rPr sz="1400" spc="-15" dirty="0" smtClean="0">
                <a:latin typeface="Arial"/>
                <a:cs typeface="Arial"/>
              </a:rPr>
              <a:t>la</a:t>
            </a:r>
            <a:r>
              <a:rPr sz="1400" spc="-10" dirty="0" smtClean="0">
                <a:latin typeface="Arial"/>
                <a:cs typeface="Arial"/>
              </a:rPr>
              <a:t>ç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8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ene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q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g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in </a:t>
            </a:r>
            <a:r>
              <a:rPr sz="1400" spc="0" dirty="0" smtClean="0">
                <a:latin typeface="Arial"/>
                <a:cs typeface="Arial"/>
              </a:rPr>
              <a:t>els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5" dirty="0" smtClean="0">
                <a:latin typeface="Arial"/>
                <a:cs typeface="Arial"/>
              </a:rPr>
              <a:t>eu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6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394970" marR="4084954" indent="-40005">
              <a:lnSpc>
                <a:spcPct val="100000"/>
              </a:lnSpc>
            </a:pPr>
            <a:r>
              <a:rPr sz="1400" u="heavy" spc="-30" dirty="0" smtClean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400" u="heavy" spc="5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or</a:t>
            </a:r>
            <a:r>
              <a:rPr sz="1400" u="heavy" spc="-2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m</a:t>
            </a:r>
            <a:r>
              <a:rPr sz="1400" u="heavy" spc="-25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1400" u="heavy" spc="-5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i</a:t>
            </a:r>
            <a:r>
              <a:rPr sz="1400" u="heavy" spc="-5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va</a:t>
            </a:r>
            <a:r>
              <a:rPr sz="1400" u="heavy" spc="15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400" u="heavy" spc="-7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P</a:t>
            </a:r>
            <a:r>
              <a:rPr sz="1400" u="heavy" spc="-5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1400" u="heavy" spc="-2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m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1400" u="heavy" spc="-2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1400" u="heavy" spc="-5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è</a:t>
            </a:r>
            <a:r>
              <a:rPr sz="1400" u="heavy" spc="-2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nc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ia</a:t>
            </a:r>
            <a:r>
              <a:rPr sz="1400" u="heavy" spc="3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400" u="heavy" spc="-3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1400" u="heavy" spc="-25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AB</a:t>
            </a:r>
            <a:r>
              <a:rPr sz="1400" u="heavy" spc="-4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1400" u="heavy" spc="-5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1400" u="heavy" spc="-2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u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spc="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4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Nor</a:t>
            </a:r>
            <a:r>
              <a:rPr sz="1400" u="heavy" spc="-2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m</a:t>
            </a:r>
            <a:r>
              <a:rPr sz="1400" u="heavy" spc="-25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1400" u="heavy" spc="-15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14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i</a:t>
            </a:r>
            <a:r>
              <a:rPr sz="1400" u="heavy" spc="-35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v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1400" u="heavy" spc="-20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400" u="heavy" spc="-45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P</a:t>
            </a:r>
            <a:r>
              <a:rPr sz="1400" u="heavy" spc="-15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e</a:t>
            </a:r>
            <a:r>
              <a:rPr sz="14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r</a:t>
            </a:r>
            <a:r>
              <a:rPr sz="1400" u="heavy" spc="-2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m</a:t>
            </a:r>
            <a:r>
              <a:rPr sz="1400" u="heavy" spc="-15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400" u="heavy" spc="-2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n</a:t>
            </a:r>
            <a:r>
              <a:rPr sz="1400" u="heavy" spc="-15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è</a:t>
            </a:r>
            <a:r>
              <a:rPr sz="1400" u="heavy" spc="-2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nc</a:t>
            </a:r>
            <a:r>
              <a:rPr sz="14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i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400" u="heavy" spc="15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1400" u="heavy" spc="-15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EE</a:t>
            </a:r>
            <a:r>
              <a:rPr sz="1400" u="heavy" spc="-125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400" u="heavy" spc="-25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C</a:t>
            </a:r>
            <a:r>
              <a:rPr sz="14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 G</a:t>
            </a:r>
            <a:r>
              <a:rPr sz="1400" u="heavy" spc="-35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r</a:t>
            </a:r>
            <a:r>
              <a:rPr sz="1400" u="heavy" spc="-15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400" u="heavy" spc="-2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u</a:t>
            </a:r>
            <a:r>
              <a:rPr sz="1400" u="heavy" spc="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s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44"/>
              </a:spcBef>
            </a:pPr>
            <a:endParaRPr sz="1000"/>
          </a:p>
          <a:p>
            <a:pPr marL="354965" marR="12700" indent="-342900" algn="just">
              <a:lnSpc>
                <a:spcPct val="80000"/>
              </a:lnSpc>
            </a:pPr>
            <a:r>
              <a:rPr sz="1400" spc="-2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per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di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0" dirty="0" smtClean="0">
                <a:latin typeface="Arial"/>
                <a:cs typeface="Arial"/>
              </a:rPr>
              <a:t>í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m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 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ni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17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re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’</a:t>
            </a:r>
            <a:r>
              <a:rPr sz="1400" spc="-15" dirty="0" smtClean="0">
                <a:latin typeface="Arial"/>
                <a:cs typeface="Arial"/>
              </a:rPr>
              <a:t>in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or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à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b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8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à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re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8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0</a:t>
            </a:r>
            <a:r>
              <a:rPr sz="1400" spc="5" dirty="0" smtClean="0">
                <a:latin typeface="Arial"/>
                <a:cs typeface="Arial"/>
              </a:rPr>
              <a:t>,</a:t>
            </a:r>
            <a:r>
              <a:rPr sz="1400" spc="0" dirty="0" smtClean="0">
                <a:latin typeface="Arial"/>
                <a:cs typeface="Arial"/>
              </a:rPr>
              <a:t>5</a:t>
            </a:r>
            <a:r>
              <a:rPr sz="1400" spc="1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do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8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er</a:t>
            </a:r>
            <a:r>
              <a:rPr sz="1400" spc="-10" dirty="0" smtClean="0">
                <a:latin typeface="Arial"/>
                <a:cs typeface="Arial"/>
              </a:rPr>
              <a:t>í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de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iu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8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on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us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om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à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im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(</a:t>
            </a:r>
            <a:r>
              <a:rPr sz="1400" spc="0" dirty="0" smtClean="0">
                <a:latin typeface="Arial"/>
                <a:cs typeface="Arial"/>
              </a:rPr>
              <a:t>ai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ò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g</a:t>
            </a:r>
            <a:r>
              <a:rPr sz="1400" spc="-15" dirty="0" smtClean="0">
                <a:latin typeface="Arial"/>
                <a:cs typeface="Arial"/>
              </a:rPr>
              <a:t>ni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1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q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1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no </a:t>
            </a:r>
            <a:r>
              <a:rPr sz="1400" spc="-19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h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pr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at </a:t>
            </a:r>
            <a:r>
              <a:rPr sz="1400" spc="-1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 </a:t>
            </a:r>
            <a:r>
              <a:rPr sz="1400" spc="-19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5</a:t>
            </a:r>
            <a:r>
              <a:rPr sz="1400" spc="0" dirty="0" smtClean="0">
                <a:latin typeface="Arial"/>
                <a:cs typeface="Arial"/>
              </a:rPr>
              <a:t>0%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7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rè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7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en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q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ell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er</a:t>
            </a:r>
            <a:r>
              <a:rPr sz="1400" spc="-10" dirty="0" smtClean="0">
                <a:latin typeface="Arial"/>
                <a:cs typeface="Arial"/>
              </a:rPr>
              <a:t>í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le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u)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bé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mu</a:t>
            </a:r>
            <a:r>
              <a:rPr sz="1400" spc="0" dirty="0" smtClean="0">
                <a:latin typeface="Arial"/>
                <a:cs typeface="Arial"/>
              </a:rPr>
              <a:t>ni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ar</a:t>
            </a:r>
            <a:r>
              <a:rPr sz="1400" spc="0" dirty="0" smtClean="0">
                <a:latin typeface="Arial"/>
                <a:cs typeface="Arial"/>
              </a:rPr>
              <a:t>à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q</a:t>
            </a:r>
            <a:r>
              <a:rPr sz="1400" spc="0" dirty="0" smtClean="0">
                <a:latin typeface="Arial"/>
                <a:cs typeface="Arial"/>
              </a:rPr>
              <a:t>ue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’a</a:t>
            </a:r>
            <a:r>
              <a:rPr sz="1400" spc="0" dirty="0" smtClean="0">
                <a:latin typeface="Arial"/>
                <a:cs typeface="Arial"/>
              </a:rPr>
              <a:t>pl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ar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u,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1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g</a:t>
            </a:r>
            <a:r>
              <a:rPr sz="1400" spc="0" dirty="0" smtClean="0">
                <a:latin typeface="Arial"/>
                <a:cs typeface="Arial"/>
              </a:rPr>
              <a:t>ü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í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a.</a:t>
            </a:r>
            <a:r>
              <a:rPr sz="1400" spc="18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H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h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bil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8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1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un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-2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au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à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ca </a:t>
            </a:r>
            <a:r>
              <a:rPr sz="1400" spc="-15" dirty="0" smtClean="0">
                <a:latin typeface="Arial"/>
                <a:cs typeface="Arial"/>
              </a:rPr>
              <a:t>del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st</a:t>
            </a:r>
            <a:r>
              <a:rPr sz="1400" spc="-15" dirty="0" smtClean="0">
                <a:latin typeface="Arial"/>
                <a:cs typeface="Arial"/>
              </a:rPr>
              <a:t>ud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5" dirty="0" smtClean="0">
                <a:latin typeface="Arial"/>
                <a:cs typeface="Arial"/>
              </a:rPr>
              <a:t> q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l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pa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-30" dirty="0" smtClean="0">
                <a:latin typeface="Arial"/>
                <a:cs typeface="Arial"/>
              </a:rPr>
              <a:t>me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30" dirty="0" smtClean="0">
                <a:latin typeface="Arial"/>
                <a:cs typeface="Arial"/>
              </a:rPr>
              <a:t> aca</a:t>
            </a:r>
            <a:r>
              <a:rPr sz="1400" spc="-40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è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5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gu</a:t>
            </a:r>
            <a:r>
              <a:rPr sz="1400" spc="-3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40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-4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rio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40" dirty="0" smtClean="0">
                <a:latin typeface="Arial"/>
                <a:cs typeface="Arial"/>
              </a:rPr>
              <a:t>0</a:t>
            </a:r>
            <a:r>
              <a:rPr sz="1400" spc="-35" dirty="0" smtClean="0">
                <a:latin typeface="Arial"/>
                <a:cs typeface="Arial"/>
              </a:rPr>
              <a:t>,</a:t>
            </a:r>
            <a:r>
              <a:rPr sz="1400" spc="0" dirty="0" smtClean="0">
                <a:latin typeface="Arial"/>
                <a:cs typeface="Arial"/>
              </a:rPr>
              <a:t>3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40" dirty="0" smtClean="0">
                <a:latin typeface="Arial"/>
                <a:cs typeface="Arial"/>
              </a:rPr>
              <a:t>es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í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de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le</a:t>
            </a:r>
            <a:r>
              <a:rPr sz="1400" spc="5" dirty="0" smtClean="0">
                <a:latin typeface="Arial"/>
                <a:cs typeface="Arial"/>
              </a:rPr>
              <a:t>ct</a:t>
            </a:r>
            <a:r>
              <a:rPr sz="1400" spc="0" dirty="0" smtClean="0">
                <a:latin typeface="Arial"/>
                <a:cs typeface="Arial"/>
              </a:rPr>
              <a:t>ius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5" dirty="0" smtClean="0">
                <a:latin typeface="Arial"/>
                <a:cs typeface="Arial"/>
              </a:rPr>
              <a:t>u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L="355600" marR="12700" indent="-342900" algn="just">
              <a:lnSpc>
                <a:spcPct val="77500"/>
              </a:lnSpc>
            </a:pPr>
            <a:r>
              <a:rPr sz="140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5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or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ó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8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on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20" dirty="0" smtClean="0">
                <a:latin typeface="Arial"/>
                <a:cs typeface="Arial"/>
              </a:rPr>
              <a:t>'</a:t>
            </a:r>
            <a:r>
              <a:rPr sz="1400" spc="-15" dirty="0" smtClean="0">
                <a:latin typeface="Arial"/>
                <a:cs typeface="Arial"/>
              </a:rPr>
              <a:t>ar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5</a:t>
            </a:r>
            <a:r>
              <a:rPr sz="1400" spc="-10" dirty="0" smtClean="0">
                <a:latin typeface="Arial"/>
                <a:cs typeface="Arial"/>
              </a:rPr>
              <a:t>.</a:t>
            </a:r>
            <a:r>
              <a:rPr sz="1400" spc="-15" dirty="0" smtClean="0">
                <a:latin typeface="Arial"/>
                <a:cs typeface="Arial"/>
              </a:rPr>
              <a:t>8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"</a:t>
            </a:r>
            <a:r>
              <a:rPr sz="1400" spc="-20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di</a:t>
            </a:r>
            <a:r>
              <a:rPr sz="1400" spc="-30" dirty="0" smtClean="0">
                <a:latin typeface="Arial"/>
                <a:cs typeface="Arial"/>
              </a:rPr>
              <a:t>me</a:t>
            </a:r>
            <a:r>
              <a:rPr sz="1400" spc="0" dirty="0" smtClean="0">
                <a:latin typeface="Arial"/>
                <a:cs typeface="Arial"/>
              </a:rPr>
              <a:t>nt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20" dirty="0" smtClean="0">
                <a:latin typeface="Arial"/>
                <a:cs typeface="Arial"/>
              </a:rPr>
              <a:t>í</a:t>
            </a:r>
            <a:r>
              <a:rPr sz="1400" spc="0" dirty="0" smtClean="0">
                <a:latin typeface="Arial"/>
                <a:cs typeface="Arial"/>
              </a:rPr>
              <a:t>nim</a:t>
            </a:r>
            <a:r>
              <a:rPr sz="1400" spc="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rè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de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bl</a:t>
            </a:r>
            <a:r>
              <a:rPr sz="1400" spc="-2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“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N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o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r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m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t</a:t>
            </a:r>
            <a:r>
              <a:rPr sz="1400" u="heavy" spc="1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i</a:t>
            </a:r>
            <a:r>
              <a:rPr sz="1400" u="heavy" spc="-4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v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sz="1400" u="heavy" spc="4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dè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m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i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sz="1400" u="heavy" spc="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d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els</a:t>
            </a:r>
            <a:r>
              <a:rPr sz="1400" u="heavy" spc="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t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ud</a:t>
            </a:r>
            <a:r>
              <a:rPr sz="1400" u="heavy" spc="-2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i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s</a:t>
            </a:r>
            <a:r>
              <a:rPr sz="1400" spc="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de</a:t>
            </a:r>
            <a:r>
              <a:rPr sz="1400" u="heavy" spc="-5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grau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9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9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9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25180" y="6429183"/>
            <a:ext cx="177800" cy="203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 smtClean="0">
                <a:solidFill>
                  <a:srgbClr val="8B8B8B"/>
                </a:solidFill>
                <a:latin typeface="Calibri"/>
                <a:cs typeface="Calibri"/>
              </a:rPr>
              <a:t>50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894" y="1590959"/>
            <a:ext cx="7061834" cy="39154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330" marR="20955" indent="-342265" algn="just">
              <a:lnSpc>
                <a:spcPct val="100000"/>
              </a:lnSpc>
              <a:tabLst>
                <a:tab pos="774700" algn="l"/>
              </a:tabLst>
            </a:pPr>
            <a:r>
              <a:rPr sz="1800" b="1" dirty="0" smtClean="0">
                <a:latin typeface="Arial"/>
                <a:cs typeface="Arial"/>
              </a:rPr>
              <a:t>Què</a:t>
            </a:r>
            <a:r>
              <a:rPr sz="1800" b="1" spc="23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ass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23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235" dirty="0" smtClean="0">
                <a:latin typeface="Arial"/>
                <a:cs typeface="Arial"/>
              </a:rPr>
              <a:t> </a:t>
            </a:r>
            <a:r>
              <a:rPr sz="1800" b="1" spc="-55" dirty="0" smtClean="0">
                <a:latin typeface="Arial"/>
                <a:cs typeface="Arial"/>
              </a:rPr>
              <a:t>v</a:t>
            </a:r>
            <a:r>
              <a:rPr sz="1800" b="1" spc="15" dirty="0" smtClean="0">
                <a:latin typeface="Arial"/>
                <a:cs typeface="Arial"/>
              </a:rPr>
              <a:t>u</a:t>
            </a:r>
            <a:r>
              <a:rPr sz="1800" b="1" spc="0" dirty="0" smtClean="0">
                <a:latin typeface="Arial"/>
                <a:cs typeface="Arial"/>
              </a:rPr>
              <a:t>ll</a:t>
            </a:r>
            <a:r>
              <a:rPr sz="1800" b="1" spc="23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5" dirty="0" smtClean="0">
                <a:latin typeface="Arial"/>
                <a:cs typeface="Arial"/>
              </a:rPr>
              <a:t>o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23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23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u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sa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23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ls</a:t>
            </a:r>
            <a:r>
              <a:rPr sz="1800" b="1" spc="235" dirty="0" smtClean="0">
                <a:latin typeface="Arial"/>
                <a:cs typeface="Arial"/>
              </a:rPr>
              <a:t> </a:t>
            </a:r>
            <a:r>
              <a:rPr sz="1800" b="1" spc="5" dirty="0" smtClean="0">
                <a:latin typeface="Arial"/>
                <a:cs typeface="Arial"/>
              </a:rPr>
              <a:t>ma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20" dirty="0" smtClean="0">
                <a:latin typeface="Arial"/>
                <a:cs typeface="Arial"/>
              </a:rPr>
              <a:t>x</a:t>
            </a:r>
            <a:r>
              <a:rPr sz="1800" b="1" spc="0" dirty="0" smtClean="0">
                <a:latin typeface="Arial"/>
                <a:cs typeface="Arial"/>
              </a:rPr>
              <a:t>os</a:t>
            </a:r>
            <a:r>
              <a:rPr sz="1800" b="1" spc="23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tudis</a:t>
            </a:r>
            <a:r>
              <a:rPr sz="1800" b="1" spc="23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23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lt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s </a:t>
            </a:r>
            <a:r>
              <a:rPr sz="1800" b="1" spc="-10" dirty="0" smtClean="0">
                <a:latin typeface="Arial"/>
                <a:cs typeface="Arial"/>
              </a:rPr>
              <a:t>d</a:t>
            </a:r>
            <a:r>
              <a:rPr sz="1800" b="1" spc="0" dirty="0" smtClean="0">
                <a:latin typeface="Arial"/>
                <a:cs typeface="Arial"/>
              </a:rPr>
              <a:t>e	</a:t>
            </a:r>
            <a:r>
              <a:rPr sz="1800" b="1" spc="-10" dirty="0" smtClean="0">
                <a:latin typeface="Arial"/>
                <a:cs typeface="Arial"/>
              </a:rPr>
              <a:t>di</a:t>
            </a:r>
            <a:r>
              <a:rPr sz="1800" b="1" spc="-15" dirty="0" smtClean="0">
                <a:latin typeface="Arial"/>
                <a:cs typeface="Arial"/>
              </a:rPr>
              <a:t>f</a:t>
            </a:r>
            <a:r>
              <a:rPr sz="1800" b="1" spc="-30" dirty="0" smtClean="0">
                <a:latin typeface="Arial"/>
                <a:cs typeface="Arial"/>
              </a:rPr>
              <a:t>e</a:t>
            </a:r>
            <a:r>
              <a:rPr sz="1800" b="1" spc="-20" dirty="0" smtClean="0">
                <a:latin typeface="Arial"/>
                <a:cs typeface="Arial"/>
              </a:rPr>
              <a:t>r</a:t>
            </a:r>
            <a:r>
              <a:rPr sz="1800" b="1" spc="-30" dirty="0" smtClean="0">
                <a:latin typeface="Arial"/>
                <a:cs typeface="Arial"/>
              </a:rPr>
              <a:t>e</a:t>
            </a:r>
            <a:r>
              <a:rPr sz="1800" b="1" spc="-10" dirty="0" smtClean="0">
                <a:latin typeface="Arial"/>
                <a:cs typeface="Arial"/>
              </a:rPr>
              <a:t>n</a:t>
            </a:r>
            <a:r>
              <a:rPr sz="1800" b="1" spc="-15" dirty="0" smtClean="0">
                <a:latin typeface="Arial"/>
                <a:cs typeface="Arial"/>
              </a:rPr>
              <a:t>t</a:t>
            </a:r>
            <a:r>
              <a:rPr sz="1800" b="1" spc="0" dirty="0" smtClean="0">
                <a:latin typeface="Arial"/>
                <a:cs typeface="Arial"/>
              </a:rPr>
              <a:t>s </a:t>
            </a:r>
            <a:r>
              <a:rPr sz="1800" b="1" spc="2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i </a:t>
            </a:r>
            <a:r>
              <a:rPr sz="1800" b="1" spc="23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h</a:t>
            </a:r>
            <a:r>
              <a:rPr sz="1800" b="1" spc="0" dirty="0" smtClean="0">
                <a:latin typeface="Arial"/>
                <a:cs typeface="Arial"/>
              </a:rPr>
              <a:t>e </a:t>
            </a:r>
            <a:r>
              <a:rPr sz="1800" b="1" spc="215" dirty="0" smtClean="0">
                <a:latin typeface="Arial"/>
                <a:cs typeface="Arial"/>
              </a:rPr>
              <a:t> </a:t>
            </a:r>
            <a:r>
              <a:rPr sz="1800" b="1" spc="-30" dirty="0" smtClean="0">
                <a:latin typeface="Arial"/>
                <a:cs typeface="Arial"/>
              </a:rPr>
              <a:t>es</a:t>
            </a:r>
            <a:r>
              <a:rPr sz="1800" b="1" spc="-15" dirty="0" smtClean="0">
                <a:latin typeface="Arial"/>
                <a:cs typeface="Arial"/>
              </a:rPr>
              <a:t>t</a:t>
            </a:r>
            <a:r>
              <a:rPr sz="1800" b="1" spc="-3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 </a:t>
            </a:r>
            <a:r>
              <a:rPr sz="1800" b="1" spc="23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d</a:t>
            </a:r>
            <a:r>
              <a:rPr sz="1800" b="1" spc="-30" dirty="0" smtClean="0">
                <a:latin typeface="Arial"/>
                <a:cs typeface="Arial"/>
              </a:rPr>
              <a:t>ec</a:t>
            </a:r>
            <a:r>
              <a:rPr sz="1800" b="1" spc="-10" dirty="0" smtClean="0">
                <a:latin typeface="Arial"/>
                <a:cs typeface="Arial"/>
              </a:rPr>
              <a:t>l</a:t>
            </a:r>
            <a:r>
              <a:rPr sz="1800" b="1" spc="-30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30" dirty="0" smtClean="0">
                <a:latin typeface="Arial"/>
                <a:cs typeface="Arial"/>
              </a:rPr>
              <a:t>a</a:t>
            </a:r>
            <a:r>
              <a:rPr sz="1800" b="1" spc="-10" dirty="0" smtClean="0">
                <a:latin typeface="Arial"/>
                <a:cs typeface="Arial"/>
              </a:rPr>
              <a:t>d</a:t>
            </a:r>
            <a:r>
              <a:rPr sz="1800" b="1" spc="0" dirty="0" smtClean="0">
                <a:latin typeface="Arial"/>
                <a:cs typeface="Arial"/>
              </a:rPr>
              <a:t>a </a:t>
            </a:r>
            <a:r>
              <a:rPr sz="1800" b="1" spc="2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o </a:t>
            </a:r>
            <a:r>
              <a:rPr sz="1800" b="1" spc="23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d</a:t>
            </a:r>
            <a:r>
              <a:rPr sz="1800" b="1" spc="-30" dirty="0" smtClean="0">
                <a:latin typeface="Arial"/>
                <a:cs typeface="Arial"/>
              </a:rPr>
              <a:t>ec</a:t>
            </a:r>
            <a:r>
              <a:rPr sz="1800" b="1" spc="-10" dirty="0" smtClean="0">
                <a:latin typeface="Arial"/>
                <a:cs typeface="Arial"/>
              </a:rPr>
              <a:t>l</a:t>
            </a:r>
            <a:r>
              <a:rPr sz="1800" b="1" spc="-30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3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     </a:t>
            </a:r>
            <a:r>
              <a:rPr sz="1800" b="1" spc="-245" dirty="0" smtClean="0">
                <a:latin typeface="Arial"/>
                <a:cs typeface="Arial"/>
              </a:rPr>
              <a:t> </a:t>
            </a:r>
            <a:r>
              <a:rPr sz="1800" b="1" spc="-25" dirty="0" smtClean="0">
                <a:latin typeface="Arial"/>
                <a:cs typeface="Arial"/>
              </a:rPr>
              <a:t>“</a:t>
            </a:r>
            <a:r>
              <a:rPr sz="1800" b="1" spc="-30" dirty="0" smtClean="0">
                <a:latin typeface="Arial"/>
                <a:cs typeface="Arial"/>
              </a:rPr>
              <a:t>N</a:t>
            </a:r>
            <a:r>
              <a:rPr sz="1800" b="1" spc="0" dirty="0" smtClean="0">
                <a:latin typeface="Arial"/>
                <a:cs typeface="Arial"/>
              </a:rPr>
              <a:t>o </a:t>
            </a:r>
            <a:r>
              <a:rPr sz="1800" b="1" spc="215" dirty="0" smtClean="0">
                <a:latin typeface="Arial"/>
                <a:cs typeface="Arial"/>
              </a:rPr>
              <a:t> </a:t>
            </a:r>
            <a:r>
              <a:rPr sz="1800" b="1" spc="-45" dirty="0" smtClean="0">
                <a:latin typeface="Arial"/>
                <a:cs typeface="Arial"/>
              </a:rPr>
              <a:t>a</a:t>
            </a:r>
            <a:r>
              <a:rPr sz="1800" b="1" spc="-20" dirty="0" smtClean="0">
                <a:latin typeface="Arial"/>
                <a:cs typeface="Arial"/>
              </a:rPr>
              <a:t>p</a:t>
            </a:r>
            <a:r>
              <a:rPr sz="1800" b="1" spc="-25" dirty="0" smtClean="0">
                <a:latin typeface="Arial"/>
                <a:cs typeface="Arial"/>
              </a:rPr>
              <a:t>t</a:t>
            </a:r>
            <a:r>
              <a:rPr sz="1800" b="1" spc="-45" dirty="0" smtClean="0">
                <a:latin typeface="Arial"/>
                <a:cs typeface="Arial"/>
              </a:rPr>
              <a:t>e” 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nt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io</a:t>
            </a:r>
            <a:r>
              <a:rPr sz="1800" b="1" spc="-5" dirty="0" smtClean="0">
                <a:latin typeface="Arial"/>
                <a:cs typeface="Arial"/>
              </a:rPr>
              <a:t>rm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nt?</a:t>
            </a:r>
            <a:endParaRPr sz="1800">
              <a:latin typeface="Arial"/>
              <a:cs typeface="Arial"/>
            </a:endParaRPr>
          </a:p>
          <a:p>
            <a:pPr marL="355600" marR="15240" indent="-342900" algn="just">
              <a:lnSpc>
                <a:spcPct val="100000"/>
              </a:lnSpc>
              <a:spcBef>
                <a:spcPts val="405"/>
              </a:spcBef>
            </a:pPr>
            <a:r>
              <a:rPr sz="1500" spc="-5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i </a:t>
            </a:r>
            <a:r>
              <a:rPr sz="1500" spc="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et</a:t>
            </a:r>
            <a:r>
              <a:rPr sz="1500" spc="0" dirty="0" smtClean="0">
                <a:latin typeface="Arial"/>
                <a:cs typeface="Arial"/>
              </a:rPr>
              <a:t>s </a:t>
            </a:r>
            <a:r>
              <a:rPr sz="1500" spc="-1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d</a:t>
            </a:r>
            <a:r>
              <a:rPr sz="1500" spc="-10" dirty="0" smtClean="0">
                <a:latin typeface="Arial"/>
                <a:cs typeface="Arial"/>
              </a:rPr>
              <a:t>e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-10" dirty="0" smtClean="0">
                <a:latin typeface="Arial"/>
                <a:cs typeface="Arial"/>
              </a:rPr>
              <a:t>d</a:t>
            </a:r>
            <a:r>
              <a:rPr sz="1500" spc="0" dirty="0" smtClean="0">
                <a:latin typeface="Arial"/>
                <a:cs typeface="Arial"/>
              </a:rPr>
              <a:t>a  o </a:t>
            </a:r>
            <a:r>
              <a:rPr sz="1500" spc="-1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d</a:t>
            </a:r>
            <a:r>
              <a:rPr sz="1500" spc="-10" dirty="0" smtClean="0">
                <a:latin typeface="Arial"/>
                <a:cs typeface="Arial"/>
              </a:rPr>
              <a:t>e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-10" dirty="0" smtClean="0">
                <a:latin typeface="Arial"/>
                <a:cs typeface="Arial"/>
              </a:rPr>
              <a:t>r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t 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“</a:t>
            </a:r>
            <a:r>
              <a:rPr sz="1500" spc="-5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o </a:t>
            </a:r>
            <a:r>
              <a:rPr sz="1500" spc="-2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ap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-10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” 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d</a:t>
            </a:r>
            <a:r>
              <a:rPr sz="1500" spc="0" dirty="0" smtClean="0">
                <a:latin typeface="Arial"/>
                <a:cs typeface="Arial"/>
              </a:rPr>
              <a:t>e  </a:t>
            </a:r>
            <a:r>
              <a:rPr sz="1500" spc="-10" dirty="0" smtClean="0">
                <a:latin typeface="Arial"/>
                <a:cs typeface="Arial"/>
              </a:rPr>
              <a:t>l</a:t>
            </a:r>
            <a:r>
              <a:rPr sz="1500" spc="0" dirty="0" smtClean="0">
                <a:latin typeface="Arial"/>
                <a:cs typeface="Arial"/>
              </a:rPr>
              <a:t>a  </a:t>
            </a:r>
            <a:r>
              <a:rPr sz="1500" spc="-10" dirty="0" smtClean="0">
                <a:latin typeface="Arial"/>
                <a:cs typeface="Arial"/>
              </a:rPr>
              <a:t>f</a:t>
            </a:r>
            <a:r>
              <a:rPr sz="1500" spc="5" dirty="0" smtClean="0">
                <a:latin typeface="Arial"/>
                <a:cs typeface="Arial"/>
              </a:rPr>
              <a:t>as</a:t>
            </a:r>
            <a:r>
              <a:rPr sz="1500" spc="0" dirty="0" smtClean="0">
                <a:latin typeface="Arial"/>
                <a:cs typeface="Arial"/>
              </a:rPr>
              <a:t>e </a:t>
            </a:r>
            <a:r>
              <a:rPr sz="1500" spc="-1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l </a:t>
            </a:r>
            <a:r>
              <a:rPr sz="1500" spc="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d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-10" dirty="0" smtClean="0">
                <a:latin typeface="Arial"/>
                <a:cs typeface="Arial"/>
              </a:rPr>
              <a:t>l</a:t>
            </a:r>
            <a:r>
              <a:rPr sz="1500" spc="0" dirty="0" smtClean="0">
                <a:latin typeface="Arial"/>
                <a:cs typeface="Arial"/>
              </a:rPr>
              <a:t>s  </a:t>
            </a:r>
            <a:r>
              <a:rPr sz="1500" spc="-10" dirty="0" smtClean="0">
                <a:latin typeface="Arial"/>
                <a:cs typeface="Arial"/>
              </a:rPr>
              <a:t>estu</a:t>
            </a:r>
            <a:r>
              <a:rPr sz="1500" spc="5" dirty="0" smtClean="0">
                <a:latin typeface="Arial"/>
                <a:cs typeface="Arial"/>
              </a:rPr>
              <a:t>d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, 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o </a:t>
            </a:r>
            <a:r>
              <a:rPr sz="1500" spc="-1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p</a:t>
            </a:r>
            <a:r>
              <a:rPr sz="1500" spc="-20" dirty="0" smtClean="0">
                <a:latin typeface="Arial"/>
                <a:cs typeface="Arial"/>
              </a:rPr>
              <a:t>o</a:t>
            </a:r>
            <a:r>
              <a:rPr sz="1500" spc="-10" dirty="0" smtClean="0">
                <a:latin typeface="Arial"/>
                <a:cs typeface="Arial"/>
              </a:rPr>
              <a:t>ts </a:t>
            </a:r>
            <a:r>
              <a:rPr sz="1500" spc="5" dirty="0" smtClean="0">
                <a:latin typeface="Arial"/>
                <a:cs typeface="Arial"/>
              </a:rPr>
              <a:t>co</a:t>
            </a:r>
            <a:r>
              <a:rPr sz="1500" spc="-10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ti</a:t>
            </a:r>
            <a:r>
              <a:rPr sz="1500" spc="5" dirty="0" smtClean="0">
                <a:latin typeface="Arial"/>
                <a:cs typeface="Arial"/>
              </a:rPr>
              <a:t>nua</a:t>
            </a:r>
            <a:r>
              <a:rPr sz="1500" spc="0" dirty="0" smtClean="0">
                <a:latin typeface="Arial"/>
                <a:cs typeface="Arial"/>
              </a:rPr>
              <a:t>r </a:t>
            </a:r>
            <a:r>
              <a:rPr sz="1500" spc="-50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n </a:t>
            </a:r>
            <a:r>
              <a:rPr sz="1500" spc="-5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aq</a:t>
            </a:r>
            <a:r>
              <a:rPr sz="1500" spc="-20" dirty="0" smtClean="0">
                <a:latin typeface="Arial"/>
                <a:cs typeface="Arial"/>
              </a:rPr>
              <a:t>u</a:t>
            </a:r>
            <a:r>
              <a:rPr sz="1500" spc="5" dirty="0" smtClean="0">
                <a:latin typeface="Arial"/>
                <a:cs typeface="Arial"/>
              </a:rPr>
              <a:t>es</a:t>
            </a:r>
            <a:r>
              <a:rPr sz="1500" spc="0" dirty="0" smtClean="0">
                <a:latin typeface="Arial"/>
                <a:cs typeface="Arial"/>
              </a:rPr>
              <a:t>t </a:t>
            </a:r>
            <a:r>
              <a:rPr sz="1500" spc="-5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e</a:t>
            </a:r>
            <a:r>
              <a:rPr sz="1500" spc="-20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5" dirty="0" smtClean="0">
                <a:latin typeface="Arial"/>
                <a:cs typeface="Arial"/>
              </a:rPr>
              <a:t>ud</a:t>
            </a:r>
            <a:r>
              <a:rPr sz="1500" spc="0" dirty="0" smtClean="0">
                <a:latin typeface="Arial"/>
                <a:cs typeface="Arial"/>
              </a:rPr>
              <a:t>i </a:t>
            </a:r>
            <a:r>
              <a:rPr sz="1500" spc="-6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l </a:t>
            </a:r>
            <a:r>
              <a:rPr sz="1500" spc="-90" dirty="0" smtClean="0">
                <a:latin typeface="Arial"/>
                <a:cs typeface="Arial"/>
              </a:rPr>
              <a:t> </a:t>
            </a:r>
            <a:r>
              <a:rPr sz="1500" spc="-15" dirty="0" smtClean="0">
                <a:latin typeface="Arial"/>
                <a:cs typeface="Arial"/>
              </a:rPr>
              <a:t>m</a:t>
            </a:r>
            <a:r>
              <a:rPr sz="1500" spc="-10" dirty="0" smtClean="0">
                <a:latin typeface="Arial"/>
                <a:cs typeface="Arial"/>
              </a:rPr>
              <a:t>a</a:t>
            </a:r>
            <a:r>
              <a:rPr sz="1500" spc="-25" dirty="0" smtClean="0">
                <a:latin typeface="Arial"/>
                <a:cs typeface="Arial"/>
              </a:rPr>
              <a:t>t</a:t>
            </a:r>
            <a:r>
              <a:rPr sz="1500" spc="-10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ix </a:t>
            </a:r>
            <a:r>
              <a:rPr sz="1500" spc="-100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cent</a:t>
            </a:r>
            <a:r>
              <a:rPr sz="1500" spc="-20" dirty="0" smtClean="0">
                <a:latin typeface="Arial"/>
                <a:cs typeface="Arial"/>
              </a:rPr>
              <a:t>r</a:t>
            </a:r>
            <a:r>
              <a:rPr sz="1500" spc="-10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. </a:t>
            </a:r>
            <a:r>
              <a:rPr sz="1500" spc="-90" dirty="0" smtClean="0">
                <a:latin typeface="Arial"/>
                <a:cs typeface="Arial"/>
              </a:rPr>
              <a:t> </a:t>
            </a:r>
            <a:r>
              <a:rPr sz="1500" spc="-20" dirty="0" smtClean="0">
                <a:latin typeface="Arial"/>
                <a:cs typeface="Arial"/>
              </a:rPr>
              <a:t>P</a:t>
            </a:r>
            <a:r>
              <a:rPr sz="1500" spc="-10" dirty="0" smtClean="0">
                <a:latin typeface="Arial"/>
                <a:cs typeface="Arial"/>
              </a:rPr>
              <a:t>o</a:t>
            </a:r>
            <a:r>
              <a:rPr sz="1500" spc="-25" dirty="0" smtClean="0">
                <a:latin typeface="Arial"/>
                <a:cs typeface="Arial"/>
              </a:rPr>
              <a:t>t</a:t>
            </a:r>
            <a:r>
              <a:rPr sz="1500" spc="0" dirty="0" smtClean="0">
                <a:latin typeface="Arial"/>
                <a:cs typeface="Arial"/>
              </a:rPr>
              <a:t>s </a:t>
            </a:r>
            <a:r>
              <a:rPr sz="1500" spc="-75" dirty="0" smtClean="0">
                <a:latin typeface="Arial"/>
                <a:cs typeface="Arial"/>
              </a:rPr>
              <a:t> </a:t>
            </a:r>
            <a:r>
              <a:rPr sz="1500" spc="-25" dirty="0" smtClean="0">
                <a:latin typeface="Arial"/>
                <a:cs typeface="Arial"/>
              </a:rPr>
              <a:t>t</a:t>
            </a:r>
            <a:r>
              <a:rPr sz="1500" spc="-10" dirty="0" smtClean="0">
                <a:latin typeface="Arial"/>
                <a:cs typeface="Arial"/>
              </a:rPr>
              <a:t>orna</a:t>
            </a:r>
            <a:r>
              <a:rPr sz="1500" spc="-20" dirty="0" smtClean="0">
                <a:latin typeface="Arial"/>
                <a:cs typeface="Arial"/>
              </a:rPr>
              <a:t>r</a:t>
            </a:r>
            <a:r>
              <a:rPr sz="1500" spc="-10" dirty="0" smtClean="0">
                <a:latin typeface="Arial"/>
                <a:cs typeface="Arial"/>
              </a:rPr>
              <a:t>-t</a:t>
            </a:r>
            <a:r>
              <a:rPr sz="1500" spc="0" dirty="0" smtClean="0">
                <a:latin typeface="Arial"/>
                <a:cs typeface="Arial"/>
              </a:rPr>
              <a:t>e </a:t>
            </a:r>
            <a:r>
              <a:rPr sz="1500" spc="-7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a </a:t>
            </a:r>
            <a:r>
              <a:rPr sz="1500" spc="-75" dirty="0" smtClean="0">
                <a:latin typeface="Arial"/>
                <a:cs typeface="Arial"/>
              </a:rPr>
              <a:t> </a:t>
            </a:r>
            <a:r>
              <a:rPr sz="1500" spc="-15" dirty="0" smtClean="0">
                <a:latin typeface="Arial"/>
                <a:cs typeface="Arial"/>
              </a:rPr>
              <a:t>m</a:t>
            </a:r>
            <a:r>
              <a:rPr sz="1500" spc="-20" dirty="0" smtClean="0">
                <a:latin typeface="Arial"/>
                <a:cs typeface="Arial"/>
              </a:rPr>
              <a:t>a</a:t>
            </a:r>
            <a:r>
              <a:rPr sz="1500" spc="-10" dirty="0" smtClean="0">
                <a:latin typeface="Arial"/>
                <a:cs typeface="Arial"/>
              </a:rPr>
              <a:t>tr</a:t>
            </a:r>
            <a:r>
              <a:rPr sz="1500" spc="-25" dirty="0" smtClean="0">
                <a:latin typeface="Arial"/>
                <a:cs typeface="Arial"/>
              </a:rPr>
              <a:t>i</a:t>
            </a:r>
            <a:r>
              <a:rPr sz="1500" spc="-20" dirty="0" smtClean="0">
                <a:latin typeface="Arial"/>
                <a:cs typeface="Arial"/>
              </a:rPr>
              <a:t>c</a:t>
            </a:r>
            <a:r>
              <a:rPr sz="1500" spc="-10" dirty="0" smtClean="0">
                <a:latin typeface="Arial"/>
                <a:cs typeface="Arial"/>
              </a:rPr>
              <a:t>ula</a:t>
            </a:r>
            <a:r>
              <a:rPr sz="1500" spc="0" dirty="0" smtClean="0">
                <a:latin typeface="Arial"/>
                <a:cs typeface="Arial"/>
              </a:rPr>
              <a:t>r </a:t>
            </a:r>
            <a:r>
              <a:rPr sz="1500" spc="-7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del 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ix</a:t>
            </a:r>
            <a:r>
              <a:rPr sz="1500" spc="4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es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-10" dirty="0" smtClean="0">
                <a:latin typeface="Arial"/>
                <a:cs typeface="Arial"/>
              </a:rPr>
              <a:t>u</a:t>
            </a:r>
            <a:r>
              <a:rPr sz="1500" spc="5" dirty="0" smtClean="0">
                <a:latin typeface="Arial"/>
                <a:cs typeface="Arial"/>
              </a:rPr>
              <a:t>d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6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n</a:t>
            </a:r>
            <a:r>
              <a:rPr sz="1500" spc="6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u</a:t>
            </a:r>
            <a:r>
              <a:rPr sz="1500" spc="0" dirty="0" smtClean="0">
                <a:latin typeface="Arial"/>
                <a:cs typeface="Arial"/>
              </a:rPr>
              <a:t>n</a:t>
            </a:r>
            <a:r>
              <a:rPr sz="1500" spc="6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-10" dirty="0" smtClean="0">
                <a:latin typeface="Arial"/>
                <a:cs typeface="Arial"/>
              </a:rPr>
              <a:t>l</a:t>
            </a:r>
            <a:r>
              <a:rPr sz="1500" spc="0" dirty="0" smtClean="0">
                <a:latin typeface="Arial"/>
                <a:cs typeface="Arial"/>
              </a:rPr>
              <a:t>tre</a:t>
            </a:r>
            <a:r>
              <a:rPr sz="1500" spc="6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-10" dirty="0" smtClean="0">
                <a:latin typeface="Arial"/>
                <a:cs typeface="Arial"/>
              </a:rPr>
              <a:t>en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-10" dirty="0" smtClean="0">
                <a:latin typeface="Arial"/>
                <a:cs typeface="Arial"/>
              </a:rPr>
              <a:t>r</a:t>
            </a:r>
            <a:r>
              <a:rPr sz="1500" spc="0" dirty="0" smtClean="0">
                <a:latin typeface="Arial"/>
                <a:cs typeface="Arial"/>
              </a:rPr>
              <a:t>e</a:t>
            </a:r>
            <a:r>
              <a:rPr sz="1500" spc="65" dirty="0" smtClean="0">
                <a:latin typeface="Arial"/>
                <a:cs typeface="Arial"/>
              </a:rPr>
              <a:t> </a:t>
            </a:r>
            <a:r>
              <a:rPr sz="1500" spc="-20" dirty="0" smtClean="0">
                <a:latin typeface="Arial"/>
                <a:cs typeface="Arial"/>
              </a:rPr>
              <a:t>d</a:t>
            </a:r>
            <a:r>
              <a:rPr sz="1500" spc="0" dirty="0" smtClean="0">
                <a:latin typeface="Arial"/>
                <a:cs typeface="Arial"/>
              </a:rPr>
              <a:t>e</a:t>
            </a:r>
            <a:r>
              <a:rPr sz="1500" spc="6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la</a:t>
            </a:r>
            <a:r>
              <a:rPr sz="1500" spc="55" dirty="0" smtClean="0">
                <a:latin typeface="Arial"/>
                <a:cs typeface="Arial"/>
              </a:rPr>
              <a:t> </a:t>
            </a:r>
            <a:r>
              <a:rPr sz="1500" spc="-5" dirty="0" smtClean="0">
                <a:latin typeface="Arial"/>
                <a:cs typeface="Arial"/>
              </a:rPr>
              <a:t>UP</a:t>
            </a:r>
            <a:r>
              <a:rPr sz="1500" spc="0" dirty="0" smtClean="0">
                <a:latin typeface="Arial"/>
                <a:cs typeface="Arial"/>
              </a:rPr>
              <a:t>C</a:t>
            </a:r>
            <a:r>
              <a:rPr sz="1500" spc="60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o</a:t>
            </a:r>
            <a:r>
              <a:rPr sz="1500" spc="6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u</a:t>
            </a:r>
            <a:r>
              <a:rPr sz="1500" spc="0" dirty="0" smtClean="0">
                <a:latin typeface="Arial"/>
                <a:cs typeface="Arial"/>
              </a:rPr>
              <a:t>n</a:t>
            </a:r>
            <a:r>
              <a:rPr sz="1500" spc="6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lt</a:t>
            </a:r>
            <a:r>
              <a:rPr sz="1500" spc="-20" dirty="0" smtClean="0">
                <a:latin typeface="Arial"/>
                <a:cs typeface="Arial"/>
              </a:rPr>
              <a:t>r</a:t>
            </a:r>
            <a:r>
              <a:rPr sz="1500" spc="0" dirty="0" smtClean="0">
                <a:latin typeface="Arial"/>
                <a:cs typeface="Arial"/>
              </a:rPr>
              <a:t>e</a:t>
            </a:r>
            <a:r>
              <a:rPr sz="1500" spc="6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-20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5" dirty="0" smtClean="0">
                <a:latin typeface="Arial"/>
                <a:cs typeface="Arial"/>
              </a:rPr>
              <a:t>ud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6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d</a:t>
            </a:r>
            <a:r>
              <a:rPr sz="1500" spc="0" dirty="0" smtClean="0">
                <a:latin typeface="Arial"/>
                <a:cs typeface="Arial"/>
              </a:rPr>
              <a:t>e</a:t>
            </a:r>
            <a:r>
              <a:rPr sz="1500" spc="6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l</a:t>
            </a:r>
            <a:r>
              <a:rPr sz="1500" spc="0" dirty="0" smtClean="0">
                <a:latin typeface="Arial"/>
                <a:cs typeface="Arial"/>
              </a:rPr>
              <a:t>a</a:t>
            </a:r>
            <a:r>
              <a:rPr sz="1500" spc="65" dirty="0" smtClean="0">
                <a:latin typeface="Arial"/>
                <a:cs typeface="Arial"/>
              </a:rPr>
              <a:t> </a:t>
            </a:r>
            <a:r>
              <a:rPr sz="1500" spc="-5" dirty="0" smtClean="0">
                <a:latin typeface="Arial"/>
                <a:cs typeface="Arial"/>
              </a:rPr>
              <a:t>UP</a:t>
            </a:r>
            <a:r>
              <a:rPr sz="1500" spc="0" dirty="0" smtClean="0">
                <a:latin typeface="Arial"/>
                <a:cs typeface="Arial"/>
              </a:rPr>
              <a:t>C</a:t>
            </a:r>
            <a:r>
              <a:rPr sz="1500" spc="7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qu</a:t>
            </a:r>
            <a:r>
              <a:rPr sz="1500" spc="0" dirty="0" smtClean="0">
                <a:latin typeface="Arial"/>
                <a:cs typeface="Arial"/>
              </a:rPr>
              <a:t>e</a:t>
            </a:r>
            <a:r>
              <a:rPr sz="1500" spc="6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no </a:t>
            </a:r>
            <a:r>
              <a:rPr sz="1500" spc="0" dirty="0" smtClean="0">
                <a:latin typeface="Arial"/>
                <a:cs typeface="Arial"/>
              </a:rPr>
              <a:t>ti</a:t>
            </a:r>
            <a:r>
              <a:rPr sz="1500" spc="5" dirty="0" smtClean="0">
                <a:latin typeface="Arial"/>
                <a:cs typeface="Arial"/>
              </a:rPr>
              <a:t>ngu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40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la</a:t>
            </a:r>
            <a:r>
              <a:rPr sz="1500" spc="5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f</a:t>
            </a:r>
            <a:r>
              <a:rPr sz="1500" spc="5" dirty="0" smtClean="0">
                <a:latin typeface="Arial"/>
                <a:cs typeface="Arial"/>
              </a:rPr>
              <a:t>as</a:t>
            </a:r>
            <a:r>
              <a:rPr sz="1500" spc="0" dirty="0" smtClean="0">
                <a:latin typeface="Arial"/>
                <a:cs typeface="Arial"/>
              </a:rPr>
              <a:t>e</a:t>
            </a:r>
            <a:r>
              <a:rPr sz="1500" spc="4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n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-1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50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c</a:t>
            </a:r>
            <a:r>
              <a:rPr sz="1500" spc="5" dirty="0" smtClean="0">
                <a:latin typeface="Arial"/>
                <a:cs typeface="Arial"/>
              </a:rPr>
              <a:t>o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5" dirty="0" smtClean="0">
                <a:latin typeface="Arial"/>
                <a:cs typeface="Arial"/>
              </a:rPr>
              <a:t>un</a:t>
            </a:r>
            <a:r>
              <a:rPr sz="1500" spc="0" dirty="0" smtClean="0">
                <a:latin typeface="Arial"/>
                <a:cs typeface="Arial"/>
              </a:rPr>
              <a:t>a</a:t>
            </a:r>
            <a:r>
              <a:rPr sz="1500" spc="5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0" dirty="0" smtClean="0">
                <a:latin typeface="Arial"/>
                <a:cs typeface="Arial"/>
              </a:rPr>
              <a:t>b</a:t>
            </a:r>
            <a:r>
              <a:rPr sz="1500" spc="4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-25" dirty="0" smtClean="0">
                <a:latin typeface="Arial"/>
                <a:cs typeface="Arial"/>
              </a:rPr>
              <a:t>’</a:t>
            </a:r>
            <a:r>
              <a:rPr sz="1500" spc="5" dirty="0" smtClean="0">
                <a:latin typeface="Arial"/>
                <a:cs typeface="Arial"/>
              </a:rPr>
              <a:t>es</a:t>
            </a:r>
            <a:r>
              <a:rPr sz="1500" spc="-10" dirty="0" smtClean="0">
                <a:latin typeface="Arial"/>
                <a:cs typeface="Arial"/>
              </a:rPr>
              <a:t>t</a:t>
            </a:r>
            <a:r>
              <a:rPr sz="1500" spc="5" dirty="0" smtClean="0">
                <a:latin typeface="Arial"/>
                <a:cs typeface="Arial"/>
              </a:rPr>
              <a:t>ud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4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de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4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q</a:t>
            </a:r>
            <a:r>
              <a:rPr sz="1500" spc="15" dirty="0" smtClean="0">
                <a:latin typeface="Arial"/>
                <a:cs typeface="Arial"/>
              </a:rPr>
              <a:t>u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4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hag</a:t>
            </a:r>
            <a:r>
              <a:rPr sz="1500" spc="0" dirty="0" smtClean="0">
                <a:latin typeface="Arial"/>
                <a:cs typeface="Arial"/>
              </a:rPr>
              <a:t>is</a:t>
            </a:r>
            <a:r>
              <a:rPr sz="1500" spc="5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-20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-10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4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-45" dirty="0" smtClean="0">
                <a:latin typeface="Arial"/>
                <a:cs typeface="Arial"/>
              </a:rPr>
              <a:t>x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5" dirty="0" smtClean="0">
                <a:latin typeface="Arial"/>
                <a:cs typeface="Arial"/>
              </a:rPr>
              <a:t>os</a:t>
            </a:r>
            <a:r>
              <a:rPr sz="1500" spc="0" dirty="0" smtClean="0">
                <a:latin typeface="Arial"/>
                <a:cs typeface="Arial"/>
              </a:rPr>
              <a:t>a</a:t>
            </a:r>
            <a:r>
              <a:rPr sz="1500" spc="5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o</a:t>
            </a:r>
            <a:r>
              <a:rPr sz="1500" spc="6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-45" dirty="0" smtClean="0">
                <a:latin typeface="Arial"/>
                <a:cs typeface="Arial"/>
              </a:rPr>
              <a:t>x</a:t>
            </a:r>
            <a:r>
              <a:rPr sz="1500" spc="5" dirty="0" smtClean="0">
                <a:latin typeface="Arial"/>
                <a:cs typeface="Arial"/>
              </a:rPr>
              <a:t>c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5" dirty="0" smtClean="0">
                <a:latin typeface="Arial"/>
                <a:cs typeface="Arial"/>
              </a:rPr>
              <a:t>òs</a:t>
            </a:r>
            <a:r>
              <a:rPr sz="1500" spc="0" dirty="0" smtClean="0">
                <a:latin typeface="Arial"/>
                <a:cs typeface="Arial"/>
              </a:rPr>
              <a:t>. </a:t>
            </a:r>
            <a:r>
              <a:rPr sz="1500" spc="-5" dirty="0" smtClean="0">
                <a:latin typeface="Arial"/>
                <a:cs typeface="Arial"/>
              </a:rPr>
              <a:t>P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r </a:t>
            </a:r>
            <a:r>
              <a:rPr sz="1500" spc="-40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acc</a:t>
            </a:r>
            <a:r>
              <a:rPr sz="1500" spc="5" dirty="0" smtClean="0">
                <a:latin typeface="Arial"/>
                <a:cs typeface="Arial"/>
              </a:rPr>
              <a:t>ed</a:t>
            </a:r>
            <a:r>
              <a:rPr sz="1500" spc="0" dirty="0" smtClean="0">
                <a:latin typeface="Arial"/>
                <a:cs typeface="Arial"/>
              </a:rPr>
              <a:t>ir </a:t>
            </a:r>
            <a:r>
              <a:rPr sz="1500" spc="-5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l </a:t>
            </a:r>
            <a:r>
              <a:rPr sz="1500" spc="-40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no</a:t>
            </a:r>
            <a:r>
              <a:rPr sz="1500" spc="0" dirty="0" smtClean="0">
                <a:latin typeface="Arial"/>
                <a:cs typeface="Arial"/>
              </a:rPr>
              <a:t>u </a:t>
            </a:r>
            <a:r>
              <a:rPr sz="1500" spc="-40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estud</a:t>
            </a:r>
            <a:r>
              <a:rPr sz="1500" spc="0" dirty="0" smtClean="0">
                <a:latin typeface="Arial"/>
                <a:cs typeface="Arial"/>
              </a:rPr>
              <a:t>i </a:t>
            </a:r>
            <a:r>
              <a:rPr sz="1500" spc="-7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h</a:t>
            </a:r>
            <a:r>
              <a:rPr sz="1500" spc="-20" dirty="0" smtClean="0">
                <a:latin typeface="Arial"/>
                <a:cs typeface="Arial"/>
              </a:rPr>
              <a:t>a</a:t>
            </a:r>
            <a:r>
              <a:rPr sz="1500" spc="0" dirty="0" smtClean="0">
                <a:latin typeface="Arial"/>
                <a:cs typeface="Arial"/>
              </a:rPr>
              <a:t>s </a:t>
            </a:r>
            <a:r>
              <a:rPr sz="1500" spc="-60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d</a:t>
            </a:r>
            <a:r>
              <a:rPr sz="1500" spc="0" dirty="0" smtClean="0">
                <a:latin typeface="Arial"/>
                <a:cs typeface="Arial"/>
              </a:rPr>
              <a:t>e </a:t>
            </a:r>
            <a:r>
              <a:rPr sz="1500" spc="-7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teni</a:t>
            </a:r>
            <a:r>
              <a:rPr sz="1500" spc="0" dirty="0" smtClean="0">
                <a:latin typeface="Arial"/>
                <a:cs typeface="Arial"/>
              </a:rPr>
              <a:t>r </a:t>
            </a:r>
            <a:r>
              <a:rPr sz="1500" spc="-6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pl</a:t>
            </a:r>
            <a:r>
              <a:rPr sz="1500" spc="-20" dirty="0" smtClean="0">
                <a:latin typeface="Arial"/>
                <a:cs typeface="Arial"/>
              </a:rPr>
              <a:t>a</a:t>
            </a:r>
            <a:r>
              <a:rPr sz="1500" spc="-10" dirty="0" smtClean="0">
                <a:latin typeface="Arial"/>
                <a:cs typeface="Arial"/>
              </a:rPr>
              <a:t>ç</a:t>
            </a:r>
            <a:r>
              <a:rPr sz="1500" spc="0" dirty="0" smtClean="0">
                <a:latin typeface="Arial"/>
                <a:cs typeface="Arial"/>
              </a:rPr>
              <a:t>a </a:t>
            </a:r>
            <a:r>
              <a:rPr sz="1500" spc="-60" dirty="0" smtClean="0">
                <a:latin typeface="Arial"/>
                <a:cs typeface="Arial"/>
              </a:rPr>
              <a:t> </a:t>
            </a:r>
            <a:r>
              <a:rPr sz="1500" spc="-20" dirty="0" smtClean="0">
                <a:latin typeface="Arial"/>
                <a:cs typeface="Arial"/>
              </a:rPr>
              <a:t>a</a:t>
            </a:r>
            <a:r>
              <a:rPr sz="1500" spc="-10" dirty="0" smtClean="0">
                <a:latin typeface="Arial"/>
                <a:cs typeface="Arial"/>
              </a:rPr>
              <a:t>ssi</a:t>
            </a:r>
            <a:r>
              <a:rPr sz="1500" spc="-20" dirty="0" smtClean="0">
                <a:latin typeface="Arial"/>
                <a:cs typeface="Arial"/>
              </a:rPr>
              <a:t>g</a:t>
            </a:r>
            <a:r>
              <a:rPr sz="1500" spc="-10" dirty="0" smtClean="0">
                <a:latin typeface="Arial"/>
                <a:cs typeface="Arial"/>
              </a:rPr>
              <a:t>nad</a:t>
            </a:r>
            <a:r>
              <a:rPr sz="1500" spc="0" dirty="0" smtClean="0">
                <a:latin typeface="Arial"/>
                <a:cs typeface="Arial"/>
              </a:rPr>
              <a:t>a </a:t>
            </a:r>
            <a:r>
              <a:rPr sz="1500" spc="-60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pe</a:t>
            </a:r>
            <a:r>
              <a:rPr sz="1500" spc="0" dirty="0" smtClean="0">
                <a:latin typeface="Arial"/>
                <a:cs typeface="Arial"/>
              </a:rPr>
              <a:t>r </a:t>
            </a:r>
            <a:r>
              <a:rPr sz="1500" spc="-7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prei</a:t>
            </a:r>
            <a:r>
              <a:rPr sz="1500" spc="-20" dirty="0" smtClean="0">
                <a:latin typeface="Arial"/>
                <a:cs typeface="Arial"/>
              </a:rPr>
              <a:t>n</a:t>
            </a:r>
            <a:r>
              <a:rPr sz="1500" spc="-10" dirty="0" smtClean="0">
                <a:latin typeface="Arial"/>
                <a:cs typeface="Arial"/>
              </a:rPr>
              <a:t>s</a:t>
            </a:r>
            <a:r>
              <a:rPr sz="1500" spc="-20" dirty="0" smtClean="0">
                <a:latin typeface="Arial"/>
                <a:cs typeface="Arial"/>
              </a:rPr>
              <a:t>c</a:t>
            </a:r>
            <a:r>
              <a:rPr sz="1500" spc="-10" dirty="0" smtClean="0">
                <a:latin typeface="Arial"/>
                <a:cs typeface="Arial"/>
              </a:rPr>
              <a:t>ripci</a:t>
            </a:r>
            <a:r>
              <a:rPr sz="1500" spc="0" dirty="0" smtClean="0">
                <a:latin typeface="Arial"/>
                <a:cs typeface="Arial"/>
              </a:rPr>
              <a:t>ó </a:t>
            </a:r>
            <a:r>
              <a:rPr sz="1500" spc="-60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a tr</a:t>
            </a:r>
            <a:r>
              <a:rPr sz="1500" spc="5" dirty="0" smtClean="0">
                <a:latin typeface="Arial"/>
                <a:cs typeface="Arial"/>
              </a:rPr>
              <a:t>a</a:t>
            </a:r>
            <a:r>
              <a:rPr sz="1500" spc="-45" dirty="0" smtClean="0">
                <a:latin typeface="Arial"/>
                <a:cs typeface="Arial"/>
              </a:rPr>
              <a:t>v</a:t>
            </a:r>
            <a:r>
              <a:rPr sz="1500" spc="5" dirty="0" smtClean="0">
                <a:latin typeface="Arial"/>
                <a:cs typeface="Arial"/>
              </a:rPr>
              <a:t>é</a:t>
            </a:r>
            <a:r>
              <a:rPr sz="1500" spc="0" dirty="0" smtClean="0">
                <a:latin typeface="Arial"/>
                <a:cs typeface="Arial"/>
              </a:rPr>
              <a:t>s </a:t>
            </a:r>
            <a:r>
              <a:rPr sz="1500" spc="-7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d</a:t>
            </a:r>
            <a:r>
              <a:rPr sz="1500" spc="0" dirty="0" smtClean="0">
                <a:latin typeface="Arial"/>
                <a:cs typeface="Arial"/>
              </a:rPr>
              <a:t>e </a:t>
            </a:r>
            <a:r>
              <a:rPr sz="1500" spc="-75" dirty="0" smtClean="0">
                <a:latin typeface="Arial"/>
                <a:cs typeface="Arial"/>
              </a:rPr>
              <a:t> 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l'</a:t>
            </a:r>
            <a:r>
              <a:rPr sz="15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O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fi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n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 </a:t>
            </a:r>
            <a:r>
              <a:rPr sz="1500" u="heavy" spc="-8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d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’</a:t>
            </a:r>
            <a:r>
              <a:rPr sz="15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O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ri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n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ió </a:t>
            </a:r>
            <a:r>
              <a:rPr sz="1500" u="heavy" spc="-9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p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er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u="heavy" spc="-9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 </a:t>
            </a:r>
            <a:r>
              <a:rPr sz="1500" u="heavy" spc="-7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l’</a:t>
            </a:r>
            <a:r>
              <a:rPr sz="15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cc</a:t>
            </a:r>
            <a:r>
              <a:rPr sz="15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é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s </a:t>
            </a:r>
            <a:r>
              <a:rPr sz="1500" u="heavy" spc="-8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 </a:t>
            </a:r>
            <a:r>
              <a:rPr sz="1500" u="heavy" spc="-8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la </a:t>
            </a:r>
            <a:r>
              <a:rPr sz="1500" u="heavy" spc="-114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U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n</a:t>
            </a:r>
            <a:r>
              <a:rPr sz="1500" u="heavy" spc="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</a:t>
            </a:r>
            <a:r>
              <a:rPr sz="1500" u="heavy" spc="-4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v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r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s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it</a:t>
            </a:r>
            <a:r>
              <a:rPr sz="15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sz="15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 </a:t>
            </a:r>
            <a:r>
              <a:rPr sz="1500" u="heavy" spc="-9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o </a:t>
            </a:r>
            <a:r>
              <a:rPr sz="1500" spc="-75" dirty="0" smtClean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s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-10" dirty="0" smtClean="0">
                <a:latin typeface="Arial"/>
                <a:cs typeface="Arial"/>
              </a:rPr>
              <a:t>g</a:t>
            </a:r>
            <a:r>
              <a:rPr sz="1500" spc="5" dirty="0" smtClean="0">
                <a:latin typeface="Arial"/>
                <a:cs typeface="Arial"/>
              </a:rPr>
              <a:t>on</a:t>
            </a:r>
            <a:r>
              <a:rPr sz="1500" spc="0" dirty="0" smtClean="0">
                <a:latin typeface="Arial"/>
                <a:cs typeface="Arial"/>
              </a:rPr>
              <a:t>s </a:t>
            </a:r>
            <a:r>
              <a:rPr sz="1500" spc="-8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l</a:t>
            </a:r>
            <a:r>
              <a:rPr sz="1500" spc="-10" dirty="0" smtClean="0">
                <a:latin typeface="Arial"/>
                <a:cs typeface="Arial"/>
              </a:rPr>
              <a:t>es</a:t>
            </a:r>
            <a:endParaRPr sz="15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300"/>
              </a:spcBef>
            </a:pPr>
            <a:r>
              <a:rPr sz="1500" spc="5" dirty="0" smtClean="0">
                <a:latin typeface="Arial"/>
                <a:cs typeface="Arial"/>
              </a:rPr>
              <a:t>no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spc="0" dirty="0" smtClean="0">
                <a:latin typeface="Arial"/>
                <a:cs typeface="Arial"/>
              </a:rPr>
              <a:t>s</a:t>
            </a:r>
            <a:r>
              <a:rPr sz="1500" spc="-4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d</a:t>
            </a:r>
            <a:r>
              <a:rPr sz="1500" spc="0" dirty="0" smtClean="0">
                <a:latin typeface="Arial"/>
                <a:cs typeface="Arial"/>
              </a:rPr>
              <a:t>'</a:t>
            </a:r>
            <a:r>
              <a:rPr sz="1500" spc="5" dirty="0" smtClean="0">
                <a:latin typeface="Arial"/>
                <a:cs typeface="Arial"/>
              </a:rPr>
              <a:t>accé</a:t>
            </a:r>
            <a:r>
              <a:rPr sz="1500" spc="0" dirty="0" smtClean="0">
                <a:latin typeface="Arial"/>
                <a:cs typeface="Arial"/>
              </a:rPr>
              <a:t>s</a:t>
            </a:r>
            <a:r>
              <a:rPr sz="1500" spc="-30" dirty="0" smtClean="0">
                <a:latin typeface="Arial"/>
                <a:cs typeface="Arial"/>
              </a:rPr>
              <a:t> </a:t>
            </a:r>
            <a:r>
              <a:rPr sz="1500" spc="-45" dirty="0" smtClean="0">
                <a:latin typeface="Arial"/>
                <a:cs typeface="Arial"/>
              </a:rPr>
              <a:t>v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gen</a:t>
            </a:r>
            <a:r>
              <a:rPr sz="1500" spc="0" dirty="0" smtClean="0">
                <a:latin typeface="Arial"/>
                <a:cs typeface="Arial"/>
              </a:rPr>
              <a:t>ts</a:t>
            </a:r>
            <a:r>
              <a:rPr sz="1500" spc="20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pe</a:t>
            </a:r>
            <a:r>
              <a:rPr sz="1500" spc="0" dirty="0" smtClean="0">
                <a:latin typeface="Arial"/>
                <a:cs typeface="Arial"/>
              </a:rPr>
              <a:t>r</a:t>
            </a:r>
            <a:r>
              <a:rPr sz="1500" spc="-20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a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aque</a:t>
            </a:r>
            <a:r>
              <a:rPr sz="1500" spc="0" dirty="0" smtClean="0">
                <a:latin typeface="Arial"/>
                <a:cs typeface="Arial"/>
              </a:rPr>
              <a:t>lls</a:t>
            </a:r>
            <a:r>
              <a:rPr sz="1500" spc="5" dirty="0" smtClean="0">
                <a:latin typeface="Arial"/>
                <a:cs typeface="Arial"/>
              </a:rPr>
              <a:t> es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5" dirty="0" smtClean="0">
                <a:latin typeface="Arial"/>
                <a:cs typeface="Arial"/>
              </a:rPr>
              <a:t>ud</a:t>
            </a:r>
            <a:r>
              <a:rPr sz="1500" spc="0" dirty="0" smtClean="0">
                <a:latin typeface="Arial"/>
                <a:cs typeface="Arial"/>
              </a:rPr>
              <a:t>i</a:t>
            </a:r>
            <a:r>
              <a:rPr sz="1500" spc="5" dirty="0" smtClean="0">
                <a:latin typeface="Arial"/>
                <a:cs typeface="Arial"/>
              </a:rPr>
              <a:t>s</a:t>
            </a:r>
            <a:r>
              <a:rPr sz="1500" spc="0" dirty="0" smtClean="0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  <a:p>
            <a:pPr marL="355600" marR="12700" indent="-342900" algn="just">
              <a:lnSpc>
                <a:spcPct val="100000"/>
              </a:lnSpc>
              <a:spcBef>
                <a:spcPts val="400"/>
              </a:spcBef>
            </a:pPr>
            <a:r>
              <a:rPr sz="1400" dirty="0" smtClean="0">
                <a:latin typeface="Arial"/>
                <a:cs typeface="Arial"/>
              </a:rPr>
              <a:t>Si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ols 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ia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q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als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h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lo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a  o 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lòs 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  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s di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per</a:t>
            </a:r>
            <a:r>
              <a:rPr sz="1400" spc="0" dirty="0" smtClean="0">
                <a:latin typeface="Arial"/>
                <a:cs typeface="Arial"/>
              </a:rPr>
              <a:t>ò </a:t>
            </a:r>
            <a:r>
              <a:rPr sz="1400" spc="-1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na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170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al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na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 </a:t>
            </a:r>
            <a:r>
              <a:rPr sz="1400" spc="-1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25" dirty="0" smtClean="0">
                <a:latin typeface="Arial"/>
                <a:cs typeface="Arial"/>
              </a:rPr>
              <a:t>’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st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di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0" dirty="0" smtClean="0">
                <a:latin typeface="Arial"/>
                <a:cs typeface="Arial"/>
              </a:rPr>
              <a:t>ü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ó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-1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po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7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er</a:t>
            </a:r>
            <a:r>
              <a:rPr sz="1400" spc="0" dirty="0" smtClean="0">
                <a:latin typeface="Arial"/>
                <a:cs typeface="Arial"/>
              </a:rPr>
              <a:t>-</a:t>
            </a:r>
            <a:r>
              <a:rPr sz="1400" spc="-25" dirty="0" smtClean="0">
                <a:latin typeface="Arial"/>
                <a:cs typeface="Arial"/>
              </a:rPr>
              <a:t>h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10" dirty="0" smtClean="0">
                <a:latin typeface="Arial"/>
                <a:cs typeface="Arial"/>
              </a:rPr>
              <a:t>al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2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an</a:t>
            </a:r>
            <a:r>
              <a:rPr sz="1400" spc="-45" dirty="0" smtClean="0">
                <a:latin typeface="Arial"/>
                <a:cs typeface="Arial"/>
              </a:rPr>
              <a:t>y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ula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ó.</a:t>
            </a:r>
            <a:r>
              <a:rPr sz="1400" spc="130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ss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ob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nir</a:t>
            </a:r>
            <a:r>
              <a:rPr sz="1400" spc="114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30" dirty="0" smtClean="0">
                <a:latin typeface="Arial"/>
                <a:cs typeface="Arial"/>
              </a:rPr>
              <a:t>'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-10" dirty="0" smtClean="0">
                <a:latin typeface="Arial"/>
                <a:cs typeface="Arial"/>
              </a:rPr>
              <a:t>tz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ió 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è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ia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de</a:t>
            </a:r>
            <a:r>
              <a:rPr sz="1400" spc="0" dirty="0" smtClean="0">
                <a:latin typeface="Arial"/>
                <a:cs typeface="Arial"/>
              </a:rPr>
              <a:t>l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re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/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gn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re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ra</a:t>
            </a:r>
            <a:r>
              <a:rPr sz="1400" spc="-55" dirty="0" smtClean="0">
                <a:latin typeface="Arial"/>
                <a:cs typeface="Arial"/>
              </a:rPr>
              <a:t>v</a:t>
            </a:r>
            <a:r>
              <a:rPr sz="1400" spc="-15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l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'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O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f</a:t>
            </a:r>
            <a:r>
              <a:rPr sz="14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</a:t>
            </a:r>
            <a:r>
              <a:rPr sz="14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n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 </a:t>
            </a:r>
            <a:r>
              <a:rPr sz="1400" u="heavy" spc="-4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d</a:t>
            </a:r>
            <a:r>
              <a:rPr sz="14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’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Or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ie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n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sz="1400" u="heavy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ó </a:t>
            </a:r>
            <a:r>
              <a:rPr sz="1400" u="heavy" spc="-4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p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er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3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 </a:t>
            </a:r>
            <a:r>
              <a:rPr sz="1400" u="heavy" spc="-5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l’A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é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s </a:t>
            </a:r>
            <a:r>
              <a:rPr sz="1400" u="heavy" spc="-5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 </a:t>
            </a:r>
            <a:r>
              <a:rPr sz="1400" u="heavy" spc="-5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la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4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U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ni</a:t>
            </a:r>
            <a:r>
              <a:rPr sz="1400" u="heavy" spc="-5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v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er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s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 </a:t>
            </a:r>
            <a:r>
              <a:rPr sz="1400" u="heavy" spc="-6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go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me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20" dirty="0" smtClean="0">
                <a:latin typeface="Arial"/>
                <a:cs typeface="Arial"/>
              </a:rPr>
              <a:t>'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gen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aque</a:t>
            </a:r>
            <a:r>
              <a:rPr sz="1400" spc="0" dirty="0" smtClean="0">
                <a:latin typeface="Arial"/>
                <a:cs typeface="Arial"/>
              </a:rPr>
              <a:t>lls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179625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51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2747" y="5448300"/>
            <a:ext cx="7476740" cy="7924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47660" y="5517235"/>
            <a:ext cx="7200798" cy="648068"/>
          </a:xfrm>
          <a:custGeom>
            <a:avLst/>
            <a:gdLst/>
            <a:ahLst/>
            <a:cxnLst/>
            <a:rect l="l" t="t" r="r" b="b"/>
            <a:pathLst>
              <a:path w="7200798" h="648068">
                <a:moveTo>
                  <a:pt x="7200798" y="648068"/>
                </a:moveTo>
                <a:lnTo>
                  <a:pt x="0" y="648068"/>
                </a:lnTo>
                <a:lnTo>
                  <a:pt x="0" y="0"/>
                </a:lnTo>
                <a:lnTo>
                  <a:pt x="7200798" y="0"/>
                </a:lnTo>
                <a:lnTo>
                  <a:pt x="7200798" y="648068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91370" y="5554752"/>
            <a:ext cx="6463665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9670" marR="12700" indent="-1157605">
              <a:lnSpc>
                <a:spcPct val="100000"/>
              </a:lnSpc>
            </a:pPr>
            <a:r>
              <a:rPr sz="1800" spc="-3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t?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mb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 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eu 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8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8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bl.ofi</a:t>
            </a:r>
            <a:r>
              <a:rPr sz="1800" b="1" u="heavy" spc="-1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in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.do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i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</a:t>
            </a:r>
            <a:r>
              <a:rPr sz="1800" b="1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@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up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.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du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102771" y="1012854"/>
            <a:ext cx="1619250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obilita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53168" y="509049"/>
            <a:ext cx="3390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ini</a:t>
            </a:r>
            <a:r>
              <a:rPr sz="15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ci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52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505803"/>
              </p:ext>
            </p:extLst>
          </p:nvPr>
        </p:nvGraphicFramePr>
        <p:xfrm>
          <a:off x="1534962" y="1544087"/>
          <a:ext cx="7200798" cy="648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3"/>
                <a:gridCol w="864095"/>
              </a:tblGrid>
              <a:tr h="370841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gunt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4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800" b="1" spc="-2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7722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Què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és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un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g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de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ob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ili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53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51110" y="6311398"/>
            <a:ext cx="3139191" cy="4732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625359" y="1012854"/>
            <a:ext cx="7116445" cy="4716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obilita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2"/>
              </a:spcBef>
            </a:pPr>
            <a:endParaRPr sz="9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Què</a:t>
            </a:r>
            <a:r>
              <a:rPr sz="1800" b="1" spc="-4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é</a:t>
            </a:r>
            <a:r>
              <a:rPr sz="1800" b="1" spc="0" dirty="0" smtClean="0">
                <a:latin typeface="Arial"/>
                <a:cs typeface="Arial"/>
              </a:rPr>
              <a:t>s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un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og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-3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5" dirty="0" smtClean="0">
                <a:latin typeface="Arial"/>
                <a:cs typeface="Arial"/>
              </a:rPr>
              <a:t> m</a:t>
            </a:r>
            <a:r>
              <a:rPr sz="1800" b="1" spc="0" dirty="0" smtClean="0">
                <a:latin typeface="Arial"/>
                <a:cs typeface="Arial"/>
              </a:rPr>
              <a:t>obilit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t?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356870" marR="79375" indent="-344805" algn="just">
              <a:lnSpc>
                <a:spcPct val="100000"/>
              </a:lnSpc>
            </a:pPr>
            <a:r>
              <a:rPr sz="1400" spc="-2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  </a:t>
            </a:r>
            <a:r>
              <a:rPr sz="1400" spc="-15" dirty="0" smtClean="0">
                <a:latin typeface="Arial"/>
                <a:cs typeface="Arial"/>
              </a:rPr>
              <a:t>pr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g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 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bil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on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st</a:t>
            </a:r>
            <a:r>
              <a:rPr sz="1400" spc="0" dirty="0" smtClean="0">
                <a:latin typeface="Arial"/>
                <a:cs typeface="Arial"/>
              </a:rPr>
              <a:t>eix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 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ea</a:t>
            </a:r>
            <a:r>
              <a:rPr sz="1400" spc="-15" dirty="0" smtClean="0">
                <a:latin typeface="Arial"/>
                <a:cs typeface="Arial"/>
              </a:rPr>
              <a:t>li</a:t>
            </a:r>
            <a:r>
              <a:rPr sz="1400" spc="-10" dirty="0" smtClean="0">
                <a:latin typeface="Arial"/>
                <a:cs typeface="Arial"/>
              </a:rPr>
              <a:t>tz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 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’</a:t>
            </a:r>
            <a:r>
              <a:rPr sz="1400" spc="0" dirty="0" smtClean="0">
                <a:latin typeface="Arial"/>
                <a:cs typeface="Arial"/>
              </a:rPr>
              <a:t>un </a:t>
            </a:r>
            <a:r>
              <a:rPr sz="1400" spc="-15" dirty="0" smtClean="0">
                <a:latin typeface="Arial"/>
                <a:cs typeface="Arial"/>
              </a:rPr>
              <a:t> per</a:t>
            </a:r>
            <a:r>
              <a:rPr sz="1400" spc="-20" dirty="0" smtClean="0">
                <a:latin typeface="Arial"/>
                <a:cs typeface="Arial"/>
              </a:rPr>
              <a:t>í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de 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’e</a:t>
            </a:r>
            <a:r>
              <a:rPr sz="1400" spc="-20" dirty="0" smtClean="0">
                <a:latin typeface="Arial"/>
                <a:cs typeface="Arial"/>
              </a:rPr>
              <a:t>st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dis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 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na 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upe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io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5" dirty="0" smtClean="0">
                <a:latin typeface="Arial"/>
                <a:cs typeface="Arial"/>
              </a:rPr>
              <a:t>na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st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ange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q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(EE</a:t>
            </a:r>
            <a:r>
              <a:rPr sz="1400" spc="-23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/</a:t>
            </a:r>
            <a:r>
              <a:rPr sz="1400" spc="0" dirty="0" smtClean="0">
                <a:latin typeface="Arial"/>
                <a:cs typeface="Arial"/>
              </a:rPr>
              <a:t>ESAB)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ng</a:t>
            </a:r>
            <a:r>
              <a:rPr sz="1400" spc="0" dirty="0" smtClean="0">
                <a:latin typeface="Arial"/>
                <a:cs typeface="Arial"/>
              </a:rPr>
              <a:t>ui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gna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un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ord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bila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l.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300"/>
              </a:lnSpc>
              <a:spcBef>
                <a:spcPts val="98"/>
              </a:spcBef>
            </a:pPr>
            <a:endParaRPr sz="1300" dirty="0"/>
          </a:p>
          <a:p>
            <a:pPr marL="356235" marR="81915" indent="-344170" algn="just">
              <a:lnSpc>
                <a:spcPct val="100000"/>
              </a:lnSpc>
            </a:pPr>
            <a:r>
              <a:rPr sz="1400" spc="-160" dirty="0" smtClean="0">
                <a:latin typeface="Arial"/>
                <a:cs typeface="Arial"/>
              </a:rPr>
              <a:t>L</a:t>
            </a:r>
            <a:r>
              <a:rPr sz="1400" spc="-15" dirty="0" smtClean="0">
                <a:latin typeface="Arial"/>
                <a:cs typeface="Arial"/>
              </a:rPr>
              <a:t>’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ud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b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é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nei</a:t>
            </a:r>
            <a:r>
              <a:rPr sz="1400" spc="-55" dirty="0" smtClean="0">
                <a:latin typeface="Arial"/>
                <a:cs typeface="Arial"/>
              </a:rPr>
              <a:t>x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è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c 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obil</a:t>
            </a:r>
            <a:r>
              <a:rPr sz="1400" spc="-30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40" dirty="0" smtClean="0">
                <a:latin typeface="Arial"/>
                <a:cs typeface="Arial"/>
              </a:rPr>
              <a:t>’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40" dirty="0" smtClean="0">
                <a:latin typeface="Arial"/>
                <a:cs typeface="Arial"/>
              </a:rPr>
              <a:t>n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1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3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40" dirty="0" smtClean="0">
                <a:latin typeface="Arial"/>
                <a:cs typeface="Arial"/>
              </a:rPr>
              <a:t>12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g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blei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. 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ura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l’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mo</a:t>
            </a:r>
            <a:r>
              <a:rPr sz="1400" spc="-15" dirty="0" smtClean="0">
                <a:latin typeface="Arial"/>
                <a:cs typeface="Arial"/>
              </a:rPr>
              <a:t>bili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l’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ud</a:t>
            </a:r>
            <a:r>
              <a:rPr sz="1400" spc="-25" dirty="0" smtClean="0">
                <a:latin typeface="Arial"/>
                <a:cs typeface="Arial"/>
              </a:rPr>
              <a:t>ia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à e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pt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paga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0" dirty="0" smtClean="0">
                <a:latin typeface="Arial"/>
                <a:cs typeface="Arial"/>
              </a:rPr>
              <a:t>es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ad</a:t>
            </a:r>
            <a:r>
              <a:rPr sz="1400" spc="0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que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un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at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ollid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357505" marR="84455" indent="-345440" algn="just">
              <a:lnSpc>
                <a:spcPct val="100000"/>
              </a:lnSpc>
              <a:spcBef>
                <a:spcPts val="295"/>
              </a:spcBef>
            </a:pPr>
            <a:r>
              <a:rPr sz="1400" spc="-15" dirty="0" smtClean="0">
                <a:latin typeface="Arial"/>
                <a:cs typeface="Arial"/>
              </a:rPr>
              <a:t>Le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la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è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op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ar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re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en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els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ul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en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 </a:t>
            </a:r>
            <a:r>
              <a:rPr sz="1400" spc="-19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la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ò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300"/>
              </a:spcBef>
            </a:pPr>
            <a:r>
              <a:rPr sz="1400" spc="-5" dirty="0" smtClean="0">
                <a:latin typeface="Arial"/>
                <a:cs typeface="Arial"/>
              </a:rPr>
              <a:t>Pode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ob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rela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na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ob</a:t>
            </a:r>
            <a:r>
              <a:rPr sz="1400" spc="0" dirty="0" smtClean="0">
                <a:latin typeface="Arial"/>
                <a:cs typeface="Arial"/>
              </a:rPr>
              <a:t>ili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at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endParaRPr sz="1400" dirty="0">
              <a:latin typeface="Wingdings"/>
              <a:cs typeface="Wingdings"/>
            </a:endParaRPr>
          </a:p>
          <a:p>
            <a:pPr marL="13970">
              <a:lnSpc>
                <a:spcPct val="100000"/>
              </a:lnSpc>
              <a:spcBef>
                <a:spcPts val="300"/>
              </a:spcBef>
            </a:pPr>
            <a:r>
              <a:rPr sz="1400" u="heavy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PO</a:t>
            </a:r>
            <a:r>
              <a:rPr sz="1400" u="heavy" spc="-7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R</a:t>
            </a:r>
            <a:r>
              <a:rPr sz="1400" u="heavy" spc="-23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AL</a:t>
            </a:r>
            <a:r>
              <a:rPr sz="1400" u="heavy" spc="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B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L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-EE</a:t>
            </a:r>
            <a:r>
              <a:rPr sz="1400" u="heavy" spc="-25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/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ESAB</a:t>
            </a:r>
            <a:r>
              <a:rPr sz="1400" u="heavy" spc="11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bl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is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-10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9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à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8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</a:t>
            </a:r>
            <a:endParaRPr sz="1400" dirty="0">
              <a:latin typeface="Arial"/>
              <a:cs typeface="Arial"/>
            </a:endParaRPr>
          </a:p>
          <a:p>
            <a:pPr marL="355600">
              <a:lnSpc>
                <a:spcPts val="1595"/>
              </a:lnSpc>
            </a:pP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ob</a:t>
            </a:r>
            <a:r>
              <a:rPr sz="1400" spc="0" dirty="0" smtClean="0">
                <a:latin typeface="Arial"/>
                <a:cs typeface="Arial"/>
              </a:rPr>
              <a:t>ili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at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an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endParaRPr sz="1400" dirty="0">
              <a:latin typeface="Arial"/>
              <a:cs typeface="Arial"/>
            </a:endParaRPr>
          </a:p>
          <a:p>
            <a:pPr marL="356870" marR="85725" indent="-344170" algn="just">
              <a:lnSpc>
                <a:spcPct val="100699"/>
              </a:lnSpc>
              <a:spcBef>
                <a:spcPts val="384"/>
              </a:spcBef>
              <a:tabLst>
                <a:tab pos="3290570" algn="l"/>
              </a:tabLst>
            </a:pPr>
            <a:r>
              <a:rPr sz="1400" dirty="0" smtClean="0">
                <a:latin typeface="Arial"/>
                <a:cs typeface="Arial"/>
              </a:rPr>
              <a:t>Pl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w</a:t>
            </a:r>
            <a:r>
              <a:rPr sz="1400" spc="0" dirty="0" smtClean="0">
                <a:latin typeface="Arial"/>
                <a:cs typeface="Arial"/>
              </a:rPr>
              <a:t>eb 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EE</a:t>
            </a:r>
            <a:r>
              <a:rPr sz="1400" spc="-23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AC 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Mo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bili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t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 </a:t>
            </a:r>
            <a:r>
              <a:rPr sz="1400" u="heavy" spc="-5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 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EE</a:t>
            </a:r>
            <a:r>
              <a:rPr sz="1400" u="heavy" spc="-25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T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 	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55" dirty="0" smtClean="0">
                <a:latin typeface="Arial"/>
                <a:cs typeface="Arial"/>
              </a:rPr>
              <a:t>w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b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EE</a:t>
            </a:r>
            <a:r>
              <a:rPr sz="1400" spc="-25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C 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lang="es-ES" sz="1400" spc="-15" dirty="0" err="1" smtClean="0">
                <a:latin typeface="Arial"/>
                <a:cs typeface="Arial"/>
              </a:rPr>
              <a:t>Mobilitat</a:t>
            </a:r>
            <a:r>
              <a:rPr lang="es-ES" sz="1400" spc="-15" dirty="0" smtClean="0">
                <a:latin typeface="Arial"/>
                <a:cs typeface="Arial"/>
              </a:rPr>
              <a:t> i </a:t>
            </a:r>
            <a:r>
              <a:rPr lang="es-ES" sz="1400" spc="-15" dirty="0" err="1" smtClean="0">
                <a:latin typeface="Arial"/>
                <a:cs typeface="Arial"/>
              </a:rPr>
              <a:t>pràctiques</a:t>
            </a:r>
            <a:r>
              <a:rPr lang="es-ES" sz="1400" spc="-15" dirty="0" smtClean="0">
                <a:latin typeface="Arial"/>
                <a:cs typeface="Arial"/>
              </a:rPr>
              <a:t> externes/</a:t>
            </a:r>
            <a:r>
              <a:rPr lang="es-ES" sz="1400" spc="-15" dirty="0" err="1" smtClean="0">
                <a:latin typeface="Arial"/>
                <a:cs typeface="Arial"/>
              </a:rPr>
              <a:t>Mobilitat</a:t>
            </a:r>
            <a:r>
              <a:rPr lang="es-ES" sz="1400" spc="-15" dirty="0" smtClean="0">
                <a:latin typeface="Arial"/>
                <a:cs typeface="Arial"/>
              </a:rPr>
              <a:t> internacional i </a:t>
            </a:r>
            <a:r>
              <a:rPr lang="es-ES" sz="1400" spc="-15" dirty="0" err="1" smtClean="0">
                <a:latin typeface="Arial"/>
                <a:cs typeface="Arial"/>
              </a:rPr>
              <a:t>pràctiques</a:t>
            </a:r>
            <a:r>
              <a:rPr lang="es-ES" sz="1400" spc="-15" dirty="0" smtClean="0">
                <a:latin typeface="Arial"/>
                <a:cs typeface="Arial"/>
              </a:rPr>
              <a:t> </a:t>
            </a:r>
            <a:r>
              <a:rPr lang="es-ES" sz="1400" spc="-15" dirty="0" err="1" smtClean="0">
                <a:latin typeface="Arial"/>
                <a:cs typeface="Arial"/>
              </a:rPr>
              <a:t>acadèmiques</a:t>
            </a:r>
            <a:r>
              <a:rPr lang="es-ES" sz="1400" spc="-15" dirty="0" smtClean="0">
                <a:latin typeface="Arial"/>
                <a:cs typeface="Arial"/>
              </a:rPr>
              <a:t> externes. 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400" dirty="0" smtClean="0">
                <a:latin typeface="Arial"/>
                <a:cs typeface="Arial"/>
              </a:rPr>
              <a:t>Pl</a:t>
            </a:r>
            <a:r>
              <a:rPr sz="1400" spc="-5" dirty="0" smtClean="0">
                <a:latin typeface="Arial"/>
                <a:cs typeface="Arial"/>
              </a:rPr>
              <a:t>an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w</a:t>
            </a:r>
            <a:r>
              <a:rPr sz="1400" spc="0" dirty="0" smtClean="0">
                <a:latin typeface="Arial"/>
                <a:cs typeface="Arial"/>
              </a:rPr>
              <a:t>eb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ESAB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M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ob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ili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at</a:t>
            </a:r>
            <a:r>
              <a:rPr sz="1400" u="heavy" spc="-75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 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ESAB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w</a:t>
            </a:r>
            <a:r>
              <a:rPr sz="1400" spc="0" dirty="0" smtClean="0">
                <a:latin typeface="Arial"/>
                <a:cs typeface="Arial"/>
              </a:rPr>
              <a:t>eb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ESAB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0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ine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5" dirty="0" smtClean="0">
                <a:latin typeface="Arial"/>
                <a:cs typeface="Arial"/>
              </a:rPr>
              <a:t>!</a:t>
            </a:r>
            <a:r>
              <a:rPr sz="1400" spc="0" dirty="0" smtClean="0">
                <a:latin typeface="Arial"/>
                <a:cs typeface="Arial"/>
              </a:rPr>
              <a:t>!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Pr</a:t>
            </a:r>
            <a:r>
              <a:rPr sz="1400" spc="-5" dirty="0" smtClean="0">
                <a:latin typeface="Arial"/>
                <a:cs typeface="Arial"/>
              </a:rPr>
              <a:t>og</a:t>
            </a:r>
            <a:r>
              <a:rPr sz="1400" spc="0" dirty="0" smtClean="0">
                <a:latin typeface="Arial"/>
                <a:cs typeface="Arial"/>
              </a:rPr>
              <a:t>ra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ob</a:t>
            </a:r>
            <a:r>
              <a:rPr sz="1400" spc="0" dirty="0" smtClean="0">
                <a:latin typeface="Arial"/>
                <a:cs typeface="Arial"/>
              </a:rPr>
              <a:t>ili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53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8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8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8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9596" y="987540"/>
            <a:ext cx="7623044" cy="425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470056" y="1012854"/>
            <a:ext cx="1245870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19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lt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83756" y="219011"/>
            <a:ext cx="4850765" cy="587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637790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53168" y="509049"/>
            <a:ext cx="3390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5" action="ppaction://hlinksldjump"/>
              </a:rPr>
              <a:t>ini</a:t>
            </a:r>
            <a:r>
              <a:rPr sz="15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5" action="ppaction://hlinksldjump"/>
              </a:rPr>
              <a:t>ci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54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413250"/>
              </p:ext>
            </p:extLst>
          </p:nvPr>
        </p:nvGraphicFramePr>
        <p:xfrm>
          <a:off x="1534961" y="1544091"/>
          <a:ext cx="7200799" cy="922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4"/>
                <a:gridCol w="864095"/>
              </a:tblGrid>
              <a:tr h="37083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gunt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4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800" b="1" spc="-2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7723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H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e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od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i</a:t>
                      </a:r>
                      <a:r>
                        <a:rPr sz="1200" u="sng" spc="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f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c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ar</a:t>
                      </a:r>
                      <a:r>
                        <a:rPr sz="1200" u="sng" spc="-8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es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es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dades</a:t>
                      </a:r>
                      <a:r>
                        <a:rPr sz="1200" u="sng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pe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son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a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s,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com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puc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 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f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r-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h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 action="ppaction://hlinksldjump"/>
                        </a:rPr>
                        <a:t>o?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55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On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puc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obar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n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f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r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m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ó</a:t>
                      </a:r>
                      <a:r>
                        <a:rPr sz="1200" u="sng" spc="-10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sob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e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el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o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f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ess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r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at</a:t>
                      </a:r>
                      <a:r>
                        <a:rPr sz="1200" u="sng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(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-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il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,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despat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x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,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ho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r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s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de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consu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ta...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)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 action="ppaction://hlinksldjump"/>
                        </a:rPr>
                        <a:t>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56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9596" y="987540"/>
            <a:ext cx="7623044" cy="425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25827" y="1012854"/>
            <a:ext cx="7116445" cy="4048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19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lt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2"/>
              </a:spcBef>
            </a:pPr>
            <a:endParaRPr sz="9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Arial"/>
                <a:cs typeface="Arial"/>
              </a:rPr>
              <a:t>H</a:t>
            </a:r>
            <a:r>
              <a:rPr sz="1800" b="1" spc="0" dirty="0" smtClean="0">
                <a:latin typeface="Arial"/>
                <a:cs typeface="Arial"/>
              </a:rPr>
              <a:t>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0" dirty="0" smtClean="0">
                <a:latin typeface="Arial"/>
                <a:cs typeface="Arial"/>
              </a:rPr>
              <a:t>odifi</a:t>
            </a:r>
            <a:r>
              <a:rPr sz="1800" b="1" spc="-20" dirty="0" smtClean="0">
                <a:latin typeface="Arial"/>
                <a:cs typeface="Arial"/>
              </a:rPr>
              <a:t>ca</a:t>
            </a:r>
            <a:r>
              <a:rPr sz="1800" b="1" spc="0" dirty="0" smtClean="0">
                <a:latin typeface="Arial"/>
                <a:cs typeface="Arial"/>
              </a:rPr>
              <a:t>r l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s</a:t>
            </a:r>
            <a:r>
              <a:rPr sz="1800" b="1" spc="-5" dirty="0" smtClean="0">
                <a:latin typeface="Arial"/>
                <a:cs typeface="Arial"/>
              </a:rPr>
              <a:t> m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90" dirty="0" smtClean="0">
                <a:latin typeface="Arial"/>
                <a:cs typeface="Arial"/>
              </a:rPr>
              <a:t>v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s</a:t>
            </a:r>
            <a:r>
              <a:rPr sz="1800" b="1" spc="9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s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5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on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,</a:t>
            </a:r>
            <a:r>
              <a:rPr sz="1800" b="1" spc="1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om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puc</a:t>
            </a:r>
            <a:r>
              <a:rPr sz="1800" b="1" spc="-2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f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-ho?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356235" marR="85090" indent="-344170" algn="just">
              <a:lnSpc>
                <a:spcPct val="100000"/>
              </a:lnSpc>
            </a:pPr>
            <a:r>
              <a:rPr sz="1400" spc="-5" dirty="0" smtClean="0">
                <a:latin typeface="Arial"/>
                <a:cs typeface="Arial"/>
              </a:rPr>
              <a:t>L</a:t>
            </a:r>
            <a:r>
              <a:rPr sz="1400" spc="-20" dirty="0" smtClean="0">
                <a:latin typeface="Arial"/>
                <a:cs typeface="Arial"/>
              </a:rPr>
              <a:t>'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qu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'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  el 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 </a:t>
            </a:r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g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al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 </a:t>
            </a:r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PC </a:t>
            </a:r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DN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2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rò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pot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8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es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ade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per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al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om</a:t>
            </a:r>
            <a:r>
              <a:rPr sz="1400" spc="6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ar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ò</a:t>
            </a:r>
            <a:r>
              <a:rPr sz="1400" spc="0" dirty="0" smtClean="0">
                <a:latin typeface="Arial"/>
                <a:cs typeface="Arial"/>
              </a:rPr>
              <a:t>bil,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ú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er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e,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ili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ili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do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ili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du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nt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ur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300"/>
              </a:lnSpc>
              <a:spcBef>
                <a:spcPts val="98"/>
              </a:spcBef>
            </a:pPr>
            <a:endParaRPr sz="1300" dirty="0"/>
          </a:p>
          <a:p>
            <a:pPr marL="13970">
              <a:lnSpc>
                <a:spcPct val="100000"/>
              </a:lnSpc>
            </a:pPr>
            <a:r>
              <a:rPr sz="1400" spc="-2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es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e-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s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e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re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ria</a:t>
            </a:r>
            <a:r>
              <a:rPr sz="1400" spc="-10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at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digi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po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od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ar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dad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 marL="356235" indent="-34417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</a:t>
            </a:r>
            <a:r>
              <a:rPr sz="1400" spc="-5" dirty="0" smtClean="0">
                <a:latin typeface="Arial"/>
                <a:cs typeface="Arial"/>
              </a:rPr>
              <a:t>apa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: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di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D</a:t>
            </a:r>
            <a:r>
              <a:rPr sz="1400" spc="-5" dirty="0" smtClean="0">
                <a:latin typeface="Arial"/>
                <a:cs typeface="Arial"/>
              </a:rPr>
              <a:t>ad</a:t>
            </a:r>
            <a:r>
              <a:rPr sz="1400" spc="0" dirty="0" smtClean="0">
                <a:latin typeface="Arial"/>
                <a:cs typeface="Arial"/>
              </a:rPr>
              <a:t>es</a:t>
            </a:r>
            <a:r>
              <a:rPr sz="1400" spc="-4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ls</a:t>
            </a:r>
            <a:endParaRPr sz="1400" dirty="0">
              <a:latin typeface="Arial"/>
              <a:cs typeface="Arial"/>
            </a:endParaRPr>
          </a:p>
          <a:p>
            <a:pPr marL="356235" marR="82550" indent="-344170" algn="just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dirty="0" smtClean="0">
                <a:latin typeface="Arial"/>
                <a:cs typeface="Arial"/>
              </a:rPr>
              <a:t>a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</a:t>
            </a:r>
            <a:r>
              <a:rPr sz="1400" spc="-2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: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45" dirty="0" smtClean="0">
                <a:latin typeface="Arial"/>
                <a:cs typeface="Arial"/>
              </a:rPr>
              <a:t>x</a:t>
            </a:r>
            <a:r>
              <a:rPr sz="1400" spc="-5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Ad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le</a:t>
            </a:r>
            <a:r>
              <a:rPr sz="1400" spc="-10" dirty="0" smtClean="0">
                <a:latin typeface="Arial"/>
                <a:cs typeface="Arial"/>
              </a:rPr>
              <a:t>ct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ò</a:t>
            </a:r>
            <a:r>
              <a:rPr sz="1400" spc="0" dirty="0" smtClean="0">
                <a:latin typeface="Arial"/>
                <a:cs typeface="Arial"/>
              </a:rPr>
              <a:t>ni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(Si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q</a:t>
            </a:r>
            <a:r>
              <a:rPr sz="1400" spc="0" dirty="0" smtClean="0">
                <a:latin typeface="Arial"/>
                <a:cs typeface="Arial"/>
              </a:rPr>
              <a:t>ue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ol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ar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</a:t>
            </a:r>
            <a:r>
              <a:rPr sz="1400" spc="-30" dirty="0" smtClean="0">
                <a:latin typeface="Arial"/>
                <a:cs typeface="Arial"/>
              </a:rPr>
              <a:t>ad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eç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orreu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ct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ò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200"/>
              </a:lnSpc>
              <a:spcBef>
                <a:spcPts val="92"/>
              </a:spcBef>
            </a:pPr>
            <a:endParaRPr sz="1200" dirty="0"/>
          </a:p>
          <a:p>
            <a:pPr marL="355600" marR="82550" indent="-343535" algn="just">
              <a:lnSpc>
                <a:spcPct val="101400"/>
              </a:lnSpc>
            </a:pPr>
            <a:r>
              <a:rPr sz="1400" dirty="0" smtClean="0">
                <a:latin typeface="Arial"/>
                <a:cs typeface="Arial"/>
              </a:rPr>
              <a:t>Si 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hi  </a:t>
            </a:r>
            <a:r>
              <a:rPr sz="1400" spc="-15" dirty="0" smtClean="0">
                <a:latin typeface="Arial"/>
                <a:cs typeface="Arial"/>
              </a:rPr>
              <a:t>h</a:t>
            </a:r>
            <a:r>
              <a:rPr sz="1400" spc="0" dirty="0" smtClean="0">
                <a:latin typeface="Arial"/>
                <a:cs typeface="Arial"/>
              </a:rPr>
              <a:t>a  </a:t>
            </a:r>
            <a:r>
              <a:rPr sz="1400" spc="-15" dirty="0" smtClean="0">
                <a:latin typeface="Arial"/>
                <a:cs typeface="Arial"/>
              </a:rPr>
              <a:t>da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5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orre</a:t>
            </a:r>
            <a:r>
              <a:rPr sz="1400" spc="-10" dirty="0" smtClean="0">
                <a:latin typeface="Arial"/>
                <a:cs typeface="Arial"/>
              </a:rPr>
              <a:t>ct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q</a:t>
            </a:r>
            <a:r>
              <a:rPr sz="1400" spc="0" dirty="0" smtClean="0">
                <a:latin typeface="Arial"/>
                <a:cs typeface="Arial"/>
              </a:rPr>
              <a:t>ue  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o 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g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 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ble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25" dirty="0" smtClean="0">
                <a:latin typeface="Arial"/>
                <a:cs typeface="Arial"/>
              </a:rPr>
              <a:t>’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-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ar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, 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ine 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 l’O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b</a:t>
            </a:r>
            <a:r>
              <a:rPr sz="1400" spc="-15" dirty="0" smtClean="0">
                <a:latin typeface="Arial"/>
                <a:cs typeface="Arial"/>
              </a:rPr>
              <a:t>er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ia’ns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orre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le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ò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c</a:t>
            </a:r>
            <a:r>
              <a:rPr sz="1400" spc="1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bl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.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o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f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i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400" u="heavy" spc="-2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i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na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.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d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o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400" u="heavy" spc="-3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n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i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a</a:t>
            </a:r>
            <a:r>
              <a:rPr sz="1400" u="heavy" spc="-2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@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up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c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.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e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d</a:t>
            </a:r>
            <a:r>
              <a:rPr sz="1400" u="heavy" spc="-50" dirty="0" smtClean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30" dirty="0" smtClean="0">
                <a:latin typeface="Arial"/>
                <a:cs typeface="Arial"/>
              </a:rPr>
              <a:t>er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an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iar-le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8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8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8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55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25894" y="1012854"/>
            <a:ext cx="7116445" cy="20713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200" b="1" spc="-19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lt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-1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12"/>
              </a:spcBef>
            </a:pPr>
            <a:endParaRPr sz="1300"/>
          </a:p>
          <a:p>
            <a:pPr marL="356235" marR="86995" indent="-344170" algn="just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On</a:t>
            </a:r>
            <a:r>
              <a:rPr sz="1800" b="1" spc="18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p</a:t>
            </a:r>
            <a:r>
              <a:rPr sz="1800" b="1" spc="0" dirty="0" smtClean="0">
                <a:latin typeface="Arial"/>
                <a:cs typeface="Arial"/>
              </a:rPr>
              <a:t>uc</a:t>
            </a:r>
            <a:r>
              <a:rPr sz="1800" b="1" spc="17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20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ob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16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info</a:t>
            </a:r>
            <a:r>
              <a:rPr sz="1800" b="1" spc="-5" dirty="0" smtClean="0">
                <a:latin typeface="Arial"/>
                <a:cs typeface="Arial"/>
              </a:rPr>
              <a:t>rm</a:t>
            </a:r>
            <a:r>
              <a:rPr sz="1800" b="1" spc="-20" dirty="0" smtClean="0">
                <a:latin typeface="Arial"/>
                <a:cs typeface="Arial"/>
              </a:rPr>
              <a:t>ac</a:t>
            </a:r>
            <a:r>
              <a:rPr sz="1800" b="1" spc="0" dirty="0" smtClean="0">
                <a:latin typeface="Arial"/>
                <a:cs typeface="Arial"/>
              </a:rPr>
              <a:t>ió</a:t>
            </a:r>
            <a:r>
              <a:rPr sz="1800" b="1" spc="185" dirty="0" smtClean="0">
                <a:latin typeface="Arial"/>
                <a:cs typeface="Arial"/>
              </a:rPr>
              <a:t> </a:t>
            </a:r>
            <a:r>
              <a:rPr sz="1800" b="1" spc="-45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ob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e</a:t>
            </a:r>
            <a:r>
              <a:rPr sz="1800" b="1" spc="18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</a:t>
            </a:r>
            <a:r>
              <a:rPr sz="1800" b="1" spc="18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of</a:t>
            </a:r>
            <a:r>
              <a:rPr sz="1800" b="1" spc="-20" dirty="0" smtClean="0">
                <a:latin typeface="Arial"/>
                <a:cs typeface="Arial"/>
              </a:rPr>
              <a:t>ess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18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(</a:t>
            </a:r>
            <a:r>
              <a:rPr sz="1800" b="1" spc="-5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-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il,</a:t>
            </a:r>
            <a:r>
              <a:rPr sz="1800" b="1" spc="17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10" dirty="0" smtClean="0">
                <a:latin typeface="Arial"/>
                <a:cs typeface="Arial"/>
              </a:rPr>
              <a:t>x, </a:t>
            </a:r>
            <a:r>
              <a:rPr sz="1800" b="1" spc="0" dirty="0" smtClean="0">
                <a:latin typeface="Arial"/>
                <a:cs typeface="Arial"/>
              </a:rPr>
              <a:t>ho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10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is</a:t>
            </a:r>
            <a:r>
              <a:rPr sz="1800" b="1" spc="-4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on</a:t>
            </a:r>
            <a:r>
              <a:rPr sz="1800" b="1" spc="-1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ult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...)?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8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5600" marR="83820" indent="-342900" algn="just">
              <a:lnSpc>
                <a:spcPct val="100000"/>
              </a:lnSpc>
              <a:tabLst>
                <a:tab pos="852169" algn="l"/>
                <a:tab pos="1126490" algn="l"/>
                <a:tab pos="2079625" algn="l"/>
                <a:tab pos="2315845" algn="l"/>
                <a:tab pos="3531235" algn="l"/>
                <a:tab pos="4229100" algn="l"/>
                <a:tab pos="4741545" algn="l"/>
                <a:tab pos="5053965" algn="l"/>
                <a:tab pos="5722620" algn="l"/>
                <a:tab pos="6833870" algn="l"/>
              </a:tabLst>
            </a:pPr>
            <a:r>
              <a:rPr sz="1400" spc="-114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5" dirty="0" smtClean="0">
                <a:latin typeface="Arial"/>
                <a:cs typeface="Arial"/>
              </a:rPr>
              <a:t>à</a:t>
            </a:r>
            <a:r>
              <a:rPr sz="1400" spc="0" dirty="0" smtClean="0">
                <a:latin typeface="Arial"/>
                <a:cs typeface="Arial"/>
              </a:rPr>
              <a:t>s	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a	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	a	l’</a:t>
            </a:r>
            <a:r>
              <a:rPr sz="1400" u="heavy" spc="-2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N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EA  </a:t>
            </a:r>
            <a:r>
              <a:rPr sz="1400" u="heavy" spc="-3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	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os	</a:t>
            </a:r>
            <a:r>
              <a:rPr sz="1400" spc="-2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PC	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	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ola	d’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ng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-45" dirty="0" smtClean="0">
                <a:latin typeface="Arial"/>
                <a:cs typeface="Arial"/>
              </a:rPr>
              <a:t>y</a:t>
            </a:r>
            <a:r>
              <a:rPr sz="1400" spc="0" dirty="0" smtClean="0">
                <a:latin typeface="Arial"/>
                <a:cs typeface="Arial"/>
              </a:rPr>
              <a:t>eria	</a:t>
            </a:r>
            <a:r>
              <a:rPr sz="1400" spc="-15" dirty="0" smtClean="0">
                <a:latin typeface="Arial"/>
                <a:cs typeface="Arial"/>
              </a:rPr>
              <a:t>de </a:t>
            </a:r>
            <a:r>
              <a:rPr sz="1400" spc="-33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2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45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 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25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15" dirty="0" smtClean="0">
                <a:latin typeface="Arial"/>
                <a:cs typeface="Arial"/>
              </a:rPr>
              <a:t>pa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al 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 </a:t>
            </a:r>
            <a:r>
              <a:rPr sz="1400" spc="60" dirty="0" smtClean="0">
                <a:latin typeface="Arial"/>
                <a:cs typeface="Arial"/>
              </a:rPr>
              <a:t> </a:t>
            </a:r>
            <a:r>
              <a:rPr sz="1400" spc="-3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llde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2. 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 </a:t>
            </a:r>
            <a:r>
              <a:rPr sz="1400" spc="5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è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a </a:t>
            </a:r>
            <a:r>
              <a:rPr sz="1400" spc="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ob</a:t>
            </a:r>
            <a:r>
              <a:rPr sz="1400" spc="0" dirty="0" smtClean="0">
                <a:latin typeface="Arial"/>
                <a:cs typeface="Arial"/>
              </a:rPr>
              <a:t>re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pro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ss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-25" dirty="0" smtClean="0">
                <a:latin typeface="Arial"/>
                <a:cs typeface="Arial"/>
              </a:rPr>
              <a:t>r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índ</a:t>
            </a:r>
            <a:r>
              <a:rPr sz="1500" spc="-75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Calibri"/>
                <a:cs typeface="Calibri"/>
                <a:hlinkClick r:id="rId6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56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25894" y="1590959"/>
            <a:ext cx="7045959" cy="34975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50800" indent="-343535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Quins 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qui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15" dirty="0" smtClean="0">
                <a:latin typeface="Arial"/>
                <a:cs typeface="Arial"/>
              </a:rPr>
              <a:t>t</a:t>
            </a:r>
            <a:r>
              <a:rPr sz="1800" b="1" spc="0" dirty="0" smtClean="0">
                <a:latin typeface="Arial"/>
                <a:cs typeface="Arial"/>
              </a:rPr>
              <a:t>s</a:t>
            </a:r>
            <a:r>
              <a:rPr sz="1800" b="1" spc="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he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10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0" dirty="0" smtClean="0">
                <a:latin typeface="Arial"/>
                <a:cs typeface="Arial"/>
              </a:rPr>
              <a:t>plir 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ac</a:t>
            </a:r>
            <a:r>
              <a:rPr sz="1800" b="1" spc="-10" dirty="0" smtClean="0">
                <a:latin typeface="Arial"/>
                <a:cs typeface="Arial"/>
              </a:rPr>
              <a:t>c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dir</a:t>
            </a:r>
            <a:r>
              <a:rPr sz="1800" b="1" spc="3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ca</a:t>
            </a:r>
            <a:r>
              <a:rPr sz="1800" b="1" spc="25" dirty="0" smtClean="0">
                <a:latin typeface="Arial"/>
                <a:cs typeface="Arial"/>
              </a:rPr>
              <a:t>n</a:t>
            </a:r>
            <a:r>
              <a:rPr sz="1800" b="1" spc="-80" dirty="0" smtClean="0">
                <a:latin typeface="Arial"/>
                <a:cs typeface="Arial"/>
              </a:rPr>
              <a:t>v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9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d’u</a:t>
            </a:r>
            <a:r>
              <a:rPr sz="1800" b="1" spc="-10" dirty="0" smtClean="0">
                <a:latin typeface="Arial"/>
                <a:cs typeface="Arial"/>
              </a:rPr>
              <a:t>n</a:t>
            </a:r>
            <a:r>
              <a:rPr sz="1800" b="1" spc="15" dirty="0" smtClean="0">
                <a:latin typeface="Arial"/>
                <a:cs typeface="Arial"/>
              </a:rPr>
              <a:t>i</a:t>
            </a:r>
            <a:r>
              <a:rPr sz="1800" b="1" spc="-80" dirty="0" smtClean="0">
                <a:latin typeface="Arial"/>
                <a:cs typeface="Arial"/>
              </a:rPr>
              <a:t>v</a:t>
            </a:r>
            <a:r>
              <a:rPr sz="1800" b="1" spc="-1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it</a:t>
            </a:r>
            <a:r>
              <a:rPr sz="1800" b="1" spc="-20" dirty="0" smtClean="0">
                <a:latin typeface="Arial"/>
                <a:cs typeface="Arial"/>
              </a:rPr>
              <a:t>at </a:t>
            </a:r>
            <a:r>
              <a:rPr sz="1800" b="1" spc="0" dirty="0" smtClean="0">
                <a:latin typeface="Arial"/>
                <a:cs typeface="Arial"/>
              </a:rPr>
              <a:t>i/o</a:t>
            </a:r>
            <a:r>
              <a:rPr sz="1800" b="1" spc="-30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tudis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uni</a:t>
            </a:r>
            <a:r>
              <a:rPr sz="1800" b="1" spc="-90" dirty="0" smtClean="0">
                <a:latin typeface="Arial"/>
                <a:cs typeface="Arial"/>
              </a:rPr>
              <a:t>v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it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i</a:t>
            </a:r>
            <a:r>
              <a:rPr sz="1800" b="1" spc="-2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?</a:t>
            </a:r>
            <a:r>
              <a:rPr sz="1800" b="1" spc="9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(E</a:t>
            </a:r>
            <a:r>
              <a:rPr sz="1800" b="1" spc="-10" dirty="0" smtClean="0">
                <a:latin typeface="Arial"/>
                <a:cs typeface="Arial"/>
              </a:rPr>
              <a:t>s</a:t>
            </a:r>
            <a:r>
              <a:rPr sz="1800" b="1" spc="0" dirty="0" smtClean="0">
                <a:latin typeface="Arial"/>
                <a:cs typeface="Arial"/>
              </a:rPr>
              <a:t>tudis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3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G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a</a:t>
            </a:r>
            <a:r>
              <a:rPr sz="1800" b="1" spc="0" dirty="0" smtClean="0">
                <a:latin typeface="Arial"/>
                <a:cs typeface="Arial"/>
              </a:rPr>
              <a:t>u)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4965" marR="278130" indent="-34290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P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ol</a:t>
            </a:r>
            <a:r>
              <a:rPr sz="1400" spc="-75" dirty="0" smtClean="0">
                <a:latin typeface="Arial"/>
                <a:cs typeface="Arial"/>
              </a:rPr>
              <a:t>·</a:t>
            </a:r>
            <a:r>
              <a:rPr sz="1400" spc="0" dirty="0" smtClean="0">
                <a:latin typeface="Arial"/>
                <a:cs typeface="Arial"/>
              </a:rPr>
              <a:t>li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ar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5" dirty="0" smtClean="0">
                <a:latin typeface="Arial"/>
                <a:cs typeface="Arial"/>
              </a:rPr>
              <a:t>'ad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ss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dire</a:t>
            </a:r>
            <a:r>
              <a:rPr sz="1400" spc="5" dirty="0" smtClean="0">
                <a:latin typeface="Arial"/>
                <a:cs typeface="Arial"/>
              </a:rPr>
              <a:t>ct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1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re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on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ols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on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5" dirty="0" smtClean="0">
                <a:latin typeface="Arial"/>
                <a:cs typeface="Arial"/>
              </a:rPr>
              <a:t>ua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els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no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ha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-5" dirty="0" smtClean="0">
                <a:latin typeface="Arial"/>
                <a:cs typeface="Arial"/>
              </a:rPr>
              <a:t>de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5" dirty="0" smtClean="0">
                <a:latin typeface="Arial"/>
                <a:cs typeface="Arial"/>
              </a:rPr>
              <a:t>an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9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pla</a:t>
            </a:r>
            <a:r>
              <a:rPr sz="1400" spc="5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pr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és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prein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ri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25" dirty="0" smtClean="0">
                <a:latin typeface="Arial"/>
                <a:cs typeface="Arial"/>
              </a:rPr>
              <a:t>ó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sz="1400" spc="-114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oba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às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egü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lin</a:t>
            </a:r>
            <a:r>
              <a:rPr sz="1400" spc="15" dirty="0" smtClean="0">
                <a:latin typeface="Arial"/>
                <a:cs typeface="Arial"/>
              </a:rPr>
              <a:t>k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9"/>
              </a:spcBef>
            </a:pPr>
            <a:endParaRPr sz="1300"/>
          </a:p>
          <a:p>
            <a:pPr marL="355600" indent="-342900">
              <a:lnSpc>
                <a:spcPct val="100000"/>
              </a:lnSpc>
              <a:buClr>
                <a:srgbClr val="0000FF"/>
              </a:buClr>
              <a:buFont typeface="Arial"/>
              <a:buChar char="•"/>
              <a:tabLst>
                <a:tab pos="354965" algn="l"/>
              </a:tabLst>
            </a:pPr>
            <a:r>
              <a:rPr sz="1400" u="heavy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P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o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r</a:t>
            </a:r>
            <a:r>
              <a:rPr sz="1400" u="heavy" spc="-1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al </a:t>
            </a:r>
            <a:r>
              <a:rPr sz="1400" u="heavy" spc="-2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BL  </a:t>
            </a:r>
            <a:r>
              <a:rPr sz="1400" u="heavy" spc="-9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h</a:t>
            </a:r>
            <a:r>
              <a:rPr sz="1400" spc="-10" dirty="0" smtClean="0">
                <a:latin typeface="Arial"/>
                <a:cs typeface="Arial"/>
              </a:rPr>
              <a:t>tt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10" dirty="0" smtClean="0">
                <a:latin typeface="Arial"/>
                <a:cs typeface="Arial"/>
              </a:rPr>
              <a:t>s://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bl</a:t>
            </a:r>
            <a:r>
              <a:rPr sz="1400" spc="-10" dirty="0" smtClean="0">
                <a:latin typeface="Arial"/>
                <a:cs typeface="Arial"/>
              </a:rPr>
              <a:t>.</a:t>
            </a:r>
            <a:r>
              <a:rPr sz="1400" spc="-15" dirty="0" smtClean="0">
                <a:latin typeface="Arial"/>
                <a:cs typeface="Arial"/>
              </a:rPr>
              <a:t>up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0" dirty="0" smtClean="0">
                <a:latin typeface="Arial"/>
                <a:cs typeface="Arial"/>
              </a:rPr>
              <a:t>.</a:t>
            </a:r>
            <a:r>
              <a:rPr sz="1400" spc="-15" dirty="0" smtClean="0">
                <a:latin typeface="Arial"/>
                <a:cs typeface="Arial"/>
              </a:rPr>
              <a:t>ed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/</a:t>
            </a:r>
            <a:r>
              <a:rPr sz="1400" spc="18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els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eis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-15" dirty="0" smtClean="0">
                <a:latin typeface="Arial"/>
                <a:cs typeface="Arial"/>
              </a:rPr>
              <a:t>in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</a:t>
            </a:r>
            <a:r>
              <a:rPr sz="1400" spc="17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adè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  <a:p>
            <a:pPr marL="355600" marR="61594" indent="0">
              <a:lnSpc>
                <a:spcPct val="100000"/>
              </a:lnSpc>
            </a:pP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3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/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n 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h</a:t>
            </a:r>
            <a:r>
              <a:rPr sz="1400" spc="0" dirty="0" smtClean="0">
                <a:latin typeface="Arial"/>
                <a:cs typeface="Arial"/>
              </a:rPr>
              <a:t>e </a:t>
            </a:r>
            <a:r>
              <a:rPr sz="1400" spc="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di</a:t>
            </a:r>
            <a:r>
              <a:rPr sz="1400" spc="-2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7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er 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is 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/</a:t>
            </a:r>
            <a:r>
              <a:rPr sz="1400" spc="0" dirty="0" smtClean="0">
                <a:latin typeface="Arial"/>
                <a:cs typeface="Arial"/>
              </a:rPr>
              <a:t>o </a:t>
            </a:r>
            <a:r>
              <a:rPr sz="1400" spc="-5" dirty="0" smtClean="0">
                <a:latin typeface="Arial"/>
                <a:cs typeface="Arial"/>
              </a:rPr>
              <a:t>un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at </a:t>
            </a:r>
            <a:r>
              <a:rPr sz="1400" spc="-7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Arial"/>
                <a:cs typeface="Arial"/>
              </a:rPr>
              <a:t>EE</a:t>
            </a:r>
            <a:r>
              <a:rPr sz="1400" spc="-23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: </a:t>
            </a:r>
            <a:r>
              <a:rPr sz="1400" spc="-1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cc</a:t>
            </a:r>
            <a:r>
              <a:rPr sz="1400" spc="0" dirty="0" smtClean="0">
                <a:latin typeface="Arial"/>
                <a:cs typeface="Arial"/>
              </a:rPr>
              <a:t>és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an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  d’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ni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/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ud</a:t>
            </a:r>
            <a:r>
              <a:rPr sz="1400" spc="0" dirty="0" smtClean="0">
                <a:latin typeface="Arial"/>
                <a:cs typeface="Arial"/>
              </a:rPr>
              <a:t>is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u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aris</a:t>
            </a:r>
            <a:endParaRPr sz="1400">
              <a:latin typeface="Arial"/>
              <a:cs typeface="Arial"/>
            </a:endParaRPr>
          </a:p>
          <a:p>
            <a:pPr marL="355600" marR="12700" indent="-342900" algn="just">
              <a:lnSpc>
                <a:spcPct val="100000"/>
              </a:lnSpc>
              <a:spcBef>
                <a:spcPts val="300"/>
              </a:spcBef>
              <a:buClr>
                <a:srgbClr val="0000FF"/>
              </a:buClr>
              <a:buFont typeface="Arial"/>
              <a:buChar char="•"/>
              <a:tabLst>
                <a:tab pos="354965" algn="l"/>
              </a:tabLst>
            </a:pPr>
            <a:r>
              <a:rPr sz="1400" u="heavy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P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r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t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al </a:t>
            </a:r>
            <a:r>
              <a:rPr sz="1400" u="heavy" spc="13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</a:t>
            </a:r>
            <a:r>
              <a:rPr sz="1400" u="heavy" spc="-1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BL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u="heavy" spc="45" dirty="0" smtClean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(ESAB) </a:t>
            </a:r>
            <a:r>
              <a:rPr sz="1400" spc="1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 </a:t>
            </a:r>
            <a:r>
              <a:rPr sz="1400" spc="-10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h</a:t>
            </a:r>
            <a:r>
              <a:rPr sz="1400" spc="-10" dirty="0" smtClean="0">
                <a:latin typeface="Arial"/>
                <a:cs typeface="Arial"/>
              </a:rPr>
              <a:t>tt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:</a:t>
            </a:r>
            <a:r>
              <a:rPr sz="1400" spc="-20" dirty="0" smtClean="0">
                <a:latin typeface="Arial"/>
                <a:cs typeface="Arial"/>
              </a:rPr>
              <a:t>/</a:t>
            </a:r>
            <a:r>
              <a:rPr sz="1400" spc="-10" dirty="0" smtClean="0">
                <a:latin typeface="Arial"/>
                <a:cs typeface="Arial"/>
              </a:rPr>
              <a:t>/c</a:t>
            </a:r>
            <a:r>
              <a:rPr sz="1400" spc="0" dirty="0" smtClean="0">
                <a:latin typeface="Arial"/>
                <a:cs typeface="Arial"/>
              </a:rPr>
              <a:t>b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10" dirty="0" smtClean="0">
                <a:latin typeface="Arial"/>
                <a:cs typeface="Arial"/>
              </a:rPr>
              <a:t>.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p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.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/ 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Times New Roman"/>
                <a:cs typeface="Times New Roman"/>
              </a:rPr>
              <a:t>  </a:t>
            </a:r>
            <a:r>
              <a:rPr sz="1400" spc="-10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el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30" dirty="0" smtClean="0">
                <a:latin typeface="Arial"/>
                <a:cs typeface="Arial"/>
              </a:rPr>
              <a:t>e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-15" dirty="0" smtClean="0">
                <a:latin typeface="Arial"/>
                <a:cs typeface="Arial"/>
              </a:rPr>
              <a:t>ei</a:t>
            </a:r>
            <a:r>
              <a:rPr sz="1400" spc="0" dirty="0" smtClean="0">
                <a:latin typeface="Arial"/>
                <a:cs typeface="Arial"/>
              </a:rPr>
              <a:t>s 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Wingdings"/>
                <a:cs typeface="Wingdings"/>
              </a:rPr>
              <a:t>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3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f</a:t>
            </a:r>
            <a:r>
              <a:rPr sz="1400" spc="-30" dirty="0" smtClean="0">
                <a:latin typeface="Arial"/>
                <a:cs typeface="Arial"/>
              </a:rPr>
              <a:t>o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30" dirty="0" smtClean="0">
                <a:latin typeface="Arial"/>
                <a:cs typeface="Arial"/>
              </a:rPr>
              <a:t>ma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ó 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 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rà</a:t>
            </a:r>
            <a:r>
              <a:rPr sz="1400" spc="-30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 a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ad</a:t>
            </a:r>
            <a:r>
              <a:rPr sz="1400" spc="0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cc</a:t>
            </a:r>
            <a:r>
              <a:rPr sz="1400" spc="-15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al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st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di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/</a:t>
            </a:r>
            <a:r>
              <a:rPr sz="1400" spc="-3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2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on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h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20" dirty="0" smtClean="0">
                <a:latin typeface="Arial"/>
                <a:cs typeface="Arial"/>
              </a:rPr>
              <a:t>t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ie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c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30" dirty="0" smtClean="0">
                <a:latin typeface="Arial"/>
                <a:cs typeface="Arial"/>
              </a:rPr>
              <a:t>é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25" dirty="0" smtClean="0">
                <a:latin typeface="Arial"/>
                <a:cs typeface="Arial"/>
              </a:rPr>
              <a:t>’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20" dirty="0" smtClean="0">
                <a:latin typeface="Arial"/>
                <a:cs typeface="Arial"/>
              </a:rPr>
              <a:t>s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30" dirty="0" smtClean="0">
                <a:latin typeface="Arial"/>
                <a:cs typeface="Arial"/>
              </a:rPr>
              <a:t>u</a:t>
            </a:r>
            <a:r>
              <a:rPr sz="1400" spc="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is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/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un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at 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Arial"/>
                <a:cs typeface="Arial"/>
              </a:rPr>
              <a:t>ESAB:</a:t>
            </a:r>
            <a:r>
              <a:rPr sz="1400" spc="-1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cc</a:t>
            </a:r>
            <a:r>
              <a:rPr sz="1400" spc="0" dirty="0" smtClean="0">
                <a:latin typeface="Arial"/>
                <a:cs typeface="Arial"/>
              </a:rPr>
              <a:t>és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an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  d’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at</a:t>
            </a:r>
            <a:r>
              <a:rPr sz="1400" spc="-8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/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d’e</a:t>
            </a:r>
            <a:r>
              <a:rPr sz="1400" spc="5" dirty="0" smtClean="0">
                <a:latin typeface="Arial"/>
                <a:cs typeface="Arial"/>
              </a:rPr>
              <a:t>st</a:t>
            </a:r>
            <a:r>
              <a:rPr sz="1400" spc="-5" dirty="0" smtClean="0">
                <a:latin typeface="Arial"/>
                <a:cs typeface="Arial"/>
              </a:rPr>
              <a:t>u</a:t>
            </a:r>
            <a:r>
              <a:rPr sz="1400" spc="-15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is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uni</a:t>
            </a:r>
            <a:r>
              <a:rPr sz="1400" spc="-45" dirty="0" smtClean="0">
                <a:latin typeface="Arial"/>
                <a:cs typeface="Arial"/>
              </a:rPr>
              <a:t>v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aris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93960" y="6239388"/>
            <a:ext cx="3139193" cy="4732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índ</a:t>
            </a:r>
            <a:r>
              <a:rPr sz="1500" u="heavy" spc="-75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e</a:t>
            </a:r>
            <a:r>
              <a:rPr sz="1500" u="heavy" spc="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6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19200" marR="454025" indent="-343535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Quin</a:t>
            </a:r>
            <a:r>
              <a:rPr sz="1800" b="1" spc="-4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0" dirty="0" smtClean="0">
                <a:latin typeface="Arial"/>
                <a:cs typeface="Arial"/>
              </a:rPr>
              <a:t>o</a:t>
            </a:r>
            <a:r>
              <a:rPr sz="1800" b="1" spc="-20" dirty="0" smtClean="0">
                <a:latin typeface="Arial"/>
                <a:cs typeface="Arial"/>
              </a:rPr>
              <a:t>ce</a:t>
            </a:r>
            <a:r>
              <a:rPr sz="1800" b="1" spc="0" dirty="0" smtClean="0">
                <a:latin typeface="Arial"/>
                <a:cs typeface="Arial"/>
              </a:rPr>
              <a:t>di</a:t>
            </a:r>
            <a:r>
              <a:rPr sz="1800" b="1" spc="-5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nt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he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se</a:t>
            </a:r>
            <a:r>
              <a:rPr sz="1800" b="1" spc="0" dirty="0" smtClean="0">
                <a:latin typeface="Arial"/>
                <a:cs typeface="Arial"/>
              </a:rPr>
              <a:t>guir</a:t>
            </a: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 </a:t>
            </a:r>
            <a:r>
              <a:rPr sz="1800" b="1" spc="-20" dirty="0" smtClean="0">
                <a:latin typeface="Arial"/>
                <a:cs typeface="Arial"/>
              </a:rPr>
              <a:t>acce</a:t>
            </a:r>
            <a:r>
              <a:rPr sz="1800" b="1" spc="0" dirty="0" smtClean="0">
                <a:latin typeface="Arial"/>
                <a:cs typeface="Arial"/>
              </a:rPr>
              <a:t>dir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un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M</a:t>
            </a:r>
            <a:r>
              <a:rPr sz="1800" b="1" spc="-20" dirty="0" smtClean="0">
                <a:latin typeface="Arial"/>
                <a:cs typeface="Arial"/>
              </a:rPr>
              <a:t>às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r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de l’</a:t>
            </a:r>
            <a:r>
              <a:rPr sz="1800" b="1" spc="-5" dirty="0" smtClean="0">
                <a:latin typeface="Arial"/>
                <a:cs typeface="Arial"/>
              </a:rPr>
              <a:t>EE</a:t>
            </a:r>
            <a:r>
              <a:rPr sz="1800" b="1" spc="-260" dirty="0" smtClean="0">
                <a:latin typeface="Arial"/>
                <a:cs typeface="Arial"/>
              </a:rPr>
              <a:t>T</a:t>
            </a:r>
            <a:r>
              <a:rPr sz="1800" b="1" spc="-114" dirty="0" smtClean="0">
                <a:latin typeface="Arial"/>
                <a:cs typeface="Arial"/>
              </a:rPr>
              <a:t>A</a:t>
            </a:r>
            <a:r>
              <a:rPr sz="1800" b="1" spc="-5" dirty="0" smtClean="0">
                <a:latin typeface="Arial"/>
                <a:cs typeface="Arial"/>
              </a:rPr>
              <a:t>C</a:t>
            </a:r>
            <a:r>
              <a:rPr sz="1800" b="1" spc="0" dirty="0" smtClean="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  <a:p>
            <a:pPr marL="876300">
              <a:lnSpc>
                <a:spcPct val="100000"/>
              </a:lnSpc>
              <a:spcBef>
                <a:spcPts val="395"/>
              </a:spcBef>
            </a:pPr>
            <a:r>
              <a:rPr sz="1800" spc="-380" dirty="0" smtClean="0">
                <a:latin typeface="Arial"/>
                <a:cs typeface="Arial"/>
              </a:rPr>
              <a:t>T</a:t>
            </a:r>
            <a:r>
              <a:rPr sz="1800" spc="-20" dirty="0" smtClean="0">
                <a:latin typeface="Arial"/>
                <a:cs typeface="Arial"/>
              </a:rPr>
              <a:t>en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-2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ta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-5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5" dirty="0" smtClean="0">
                <a:latin typeface="Arial"/>
                <a:cs typeface="Arial"/>
              </a:rPr>
              <a:t> i</a:t>
            </a:r>
            <a:r>
              <a:rPr sz="1800" spc="-2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f</a:t>
            </a:r>
            <a:r>
              <a:rPr sz="1800" spc="-2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rm</a:t>
            </a:r>
            <a:r>
              <a:rPr sz="1800" spc="-2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5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ó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20" dirty="0" smtClean="0">
                <a:latin typeface="Arial"/>
                <a:cs typeface="Arial"/>
              </a:rPr>
              <a:t>e</a:t>
            </a:r>
            <a:r>
              <a:rPr sz="1800" spc="-5" dirty="0" smtClean="0">
                <a:latin typeface="Arial"/>
                <a:cs typeface="Arial"/>
              </a:rPr>
              <a:t>l</a:t>
            </a:r>
            <a:r>
              <a:rPr sz="1800" spc="-2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5" dirty="0" smtClean="0">
                <a:latin typeface="Arial"/>
                <a:cs typeface="Arial"/>
              </a:rPr>
              <a:t>i</a:t>
            </a:r>
            <a:r>
              <a:rPr sz="1800" spc="-20" dirty="0" smtClean="0">
                <a:latin typeface="Arial"/>
                <a:cs typeface="Arial"/>
              </a:rPr>
              <a:t>onad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55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mb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-5" dirty="0" smtClean="0">
                <a:latin typeface="Arial"/>
                <a:cs typeface="Arial"/>
              </a:rPr>
              <a:t>l’</a:t>
            </a:r>
            <a:r>
              <a:rPr sz="1800" spc="-2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cc</a:t>
            </a:r>
            <a:r>
              <a:rPr sz="1800" spc="-20" dirty="0" smtClean="0">
                <a:latin typeface="Arial"/>
                <a:cs typeface="Arial"/>
              </a:rPr>
              <a:t>é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a</a:t>
            </a:r>
            <a:r>
              <a:rPr sz="1800" spc="-5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s </a:t>
            </a:r>
            <a:r>
              <a:rPr sz="1800" spc="-2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st</a:t>
            </a:r>
            <a:r>
              <a:rPr sz="1800" spc="-20" dirty="0" smtClean="0">
                <a:latin typeface="Arial"/>
                <a:cs typeface="Arial"/>
              </a:rPr>
              <a:t>ud</a:t>
            </a:r>
            <a:r>
              <a:rPr sz="1800" spc="-10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Wingdings"/>
                <a:cs typeface="Wingdings"/>
              </a:rPr>
              <a:t></a:t>
            </a:r>
            <a:endParaRPr sz="1800">
              <a:latin typeface="Wingdings"/>
              <a:cs typeface="Wingdings"/>
            </a:endParaRPr>
          </a:p>
          <a:p>
            <a:pPr marL="1219200" marR="12700" indent="-342900">
              <a:lnSpc>
                <a:spcPct val="100600"/>
              </a:lnSpc>
              <a:spcBef>
                <a:spcPts val="380"/>
              </a:spcBef>
            </a:pPr>
            <a:r>
              <a:rPr sz="1800" u="heavy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P</a:t>
            </a:r>
            <a:r>
              <a:rPr sz="1800" u="heavy" spc="-1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o</a:t>
            </a:r>
            <a:r>
              <a:rPr sz="18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rt</a:t>
            </a:r>
            <a:r>
              <a:rPr sz="1800" u="heavy" spc="-1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</a:t>
            </a:r>
            <a:r>
              <a:rPr sz="18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l</a:t>
            </a:r>
            <a:r>
              <a:rPr sz="1800" u="heavy" spc="-2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800" u="heavy" spc="-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CB</a:t>
            </a:r>
            <a:r>
              <a:rPr sz="1800" u="heavy" spc="0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L </a:t>
            </a:r>
            <a:r>
              <a:rPr sz="1800" u="heavy" spc="-135" dirty="0" smtClean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800" spc="0" dirty="0" smtClean="0">
                <a:latin typeface="Wingdings"/>
                <a:cs typeface="Wingdings"/>
              </a:rPr>
              <a:t></a:t>
            </a:r>
            <a:r>
              <a:rPr sz="1800" spc="40" dirty="0" smtClean="0">
                <a:latin typeface="Times New Roman"/>
                <a:cs typeface="Times New Roman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h</a:t>
            </a:r>
            <a:r>
              <a:rPr sz="1800" spc="0" dirty="0" smtClean="0">
                <a:latin typeface="Arial"/>
                <a:cs typeface="Arial"/>
              </a:rPr>
              <a:t>tt</a:t>
            </a:r>
            <a:r>
              <a:rPr sz="1800" spc="-20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s://c</a:t>
            </a:r>
            <a:r>
              <a:rPr sz="1800" spc="-20" dirty="0" smtClean="0">
                <a:latin typeface="Arial"/>
                <a:cs typeface="Arial"/>
              </a:rPr>
              <a:t>b</a:t>
            </a:r>
            <a:r>
              <a:rPr sz="1800" spc="-5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.</a:t>
            </a:r>
            <a:r>
              <a:rPr sz="1800" spc="-20" dirty="0" smtClean="0">
                <a:latin typeface="Arial"/>
                <a:cs typeface="Arial"/>
              </a:rPr>
              <a:t>up</a:t>
            </a:r>
            <a:r>
              <a:rPr sz="1800" spc="0" dirty="0" smtClean="0">
                <a:latin typeface="Arial"/>
                <a:cs typeface="Arial"/>
              </a:rPr>
              <a:t>c.</a:t>
            </a:r>
            <a:r>
              <a:rPr sz="1800" spc="-20" dirty="0" smtClean="0">
                <a:latin typeface="Arial"/>
                <a:cs typeface="Arial"/>
              </a:rPr>
              <a:t>edu</a:t>
            </a:r>
            <a:r>
              <a:rPr sz="1800" spc="0" dirty="0" smtClean="0">
                <a:latin typeface="Arial"/>
                <a:cs typeface="Arial"/>
              </a:rPr>
              <a:t>/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Wingdings"/>
                <a:cs typeface="Wingdings"/>
              </a:rPr>
              <a:t></a:t>
            </a:r>
            <a:r>
              <a:rPr sz="1800" spc="55" dirty="0" smtClean="0">
                <a:latin typeface="Times New Roman"/>
                <a:cs typeface="Times New Roman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-5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5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rv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-5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Wingdings"/>
                <a:cs typeface="Wingdings"/>
              </a:rPr>
              <a:t></a:t>
            </a:r>
            <a:r>
              <a:rPr sz="1800" spc="-5" dirty="0" smtClean="0">
                <a:latin typeface="Arial"/>
                <a:cs typeface="Arial"/>
              </a:rPr>
              <a:t>i</a:t>
            </a:r>
            <a:r>
              <a:rPr sz="1800" spc="-2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f</a:t>
            </a:r>
            <a:r>
              <a:rPr sz="1800" spc="-2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rm</a:t>
            </a:r>
            <a:r>
              <a:rPr sz="1800" spc="-2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5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ó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i tr</a:t>
            </a:r>
            <a:r>
              <a:rPr sz="1800" spc="-10" dirty="0" smtClean="0">
                <a:latin typeface="Arial"/>
                <a:cs typeface="Arial"/>
              </a:rPr>
              <a:t>à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-5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ts</a:t>
            </a:r>
            <a:r>
              <a:rPr sz="1800" spc="-20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10" dirty="0" smtClean="0">
                <a:latin typeface="Arial"/>
                <a:cs typeface="Arial"/>
              </a:rPr>
              <a:t>adè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-5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cs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Wingdings"/>
                <a:cs typeface="Wingdings"/>
              </a:rPr>
              <a:t></a:t>
            </a:r>
            <a:r>
              <a:rPr sz="1800" spc="0" dirty="0" smtClean="0">
                <a:latin typeface="Arial"/>
                <a:cs typeface="Arial"/>
              </a:rPr>
              <a:t>Acc</a:t>
            </a:r>
            <a:r>
              <a:rPr sz="1800" spc="-10" dirty="0" smtClean="0">
                <a:latin typeface="Arial"/>
                <a:cs typeface="Arial"/>
              </a:rPr>
              <a:t>é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10" dirty="0" smtClean="0">
                <a:latin typeface="Arial"/>
                <a:cs typeface="Arial"/>
              </a:rPr>
              <a:t> a</a:t>
            </a:r>
            <a:r>
              <a:rPr sz="1800" spc="-5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10" dirty="0" smtClean="0">
                <a:latin typeface="Arial"/>
                <a:cs typeface="Arial"/>
              </a:rPr>
              <a:t> e</a:t>
            </a:r>
            <a:r>
              <a:rPr sz="1800" spc="0" dirty="0" smtClean="0">
                <a:latin typeface="Arial"/>
                <a:cs typeface="Arial"/>
              </a:rPr>
              <a:t>st</a:t>
            </a:r>
            <a:r>
              <a:rPr sz="1800" spc="-10" dirty="0" smtClean="0">
                <a:latin typeface="Arial"/>
                <a:cs typeface="Arial"/>
              </a:rPr>
              <a:t>ud</a:t>
            </a:r>
            <a:r>
              <a:rPr sz="1800" spc="-5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s/</a:t>
            </a:r>
            <a:r>
              <a:rPr sz="1800" spc="-20" dirty="0" smtClean="0">
                <a:latin typeface="Arial"/>
                <a:cs typeface="Arial"/>
              </a:rPr>
              <a:t>ad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-5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ss</a:t>
            </a:r>
            <a:r>
              <a:rPr sz="1800" spc="-5" dirty="0" smtClean="0">
                <a:latin typeface="Arial"/>
                <a:cs typeface="Arial"/>
              </a:rPr>
              <a:t>i</a:t>
            </a:r>
            <a:r>
              <a:rPr sz="1800" spc="-2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4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to</a:t>
            </a:r>
            <a:r>
              <a:rPr sz="1800" spc="-3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t</a:t>
            </a:r>
            <a:r>
              <a:rPr sz="1800" spc="-20" dirty="0" smtClean="0">
                <a:latin typeface="Arial"/>
                <a:cs typeface="Arial"/>
              </a:rPr>
              <a:t>h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st</a:t>
            </a:r>
            <a:r>
              <a:rPr sz="1800" spc="-20" dirty="0" smtClean="0">
                <a:latin typeface="Arial"/>
                <a:cs typeface="Arial"/>
              </a:rPr>
              <a:t>ud</a:t>
            </a:r>
            <a:r>
              <a:rPr sz="1800" spc="-10" dirty="0" smtClean="0">
                <a:latin typeface="Arial"/>
                <a:cs typeface="Arial"/>
              </a:rPr>
              <a:t>i</a:t>
            </a:r>
            <a:r>
              <a:rPr sz="1800" spc="-20" dirty="0" smtClean="0">
                <a:latin typeface="Arial"/>
                <a:cs typeface="Arial"/>
              </a:rPr>
              <a:t>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6" action="ppaction://hlinksldjump"/>
              </a:rPr>
              <a:t>índ</a:t>
            </a:r>
            <a:r>
              <a:rPr sz="1500" u="heavy" spc="-75" dirty="0" smtClean="0">
                <a:solidFill>
                  <a:srgbClr val="0000FF"/>
                </a:solidFill>
                <a:latin typeface="Calibri"/>
                <a:cs typeface="Calibri"/>
                <a:hlinkClick r:id="rId6" action="ppaction://hlinksldjump"/>
              </a:rPr>
              <a:t>e</a:t>
            </a:r>
            <a:r>
              <a:rPr sz="1500" u="heavy" spc="0" dirty="0" smtClean="0">
                <a:solidFill>
                  <a:srgbClr val="0000FF"/>
                </a:solidFill>
                <a:latin typeface="Calibri"/>
                <a:cs typeface="Calibri"/>
                <a:hlinkClick r:id="rId6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7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5894" y="1566575"/>
            <a:ext cx="6951980" cy="1459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Quin</a:t>
            </a:r>
            <a:r>
              <a:rPr sz="1800" b="1" spc="-4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p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u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t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n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</a:t>
            </a:r>
            <a:r>
              <a:rPr sz="1800" b="1" spc="0" dirty="0" smtClean="0">
                <a:latin typeface="Arial"/>
                <a:cs typeface="Arial"/>
              </a:rPr>
              <a:t>ls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es</a:t>
            </a:r>
            <a:r>
              <a:rPr sz="1800" b="1" spc="0" dirty="0" smtClean="0">
                <a:latin typeface="Arial"/>
                <a:cs typeface="Arial"/>
              </a:rPr>
              <a:t>tudi</a:t>
            </a:r>
            <a:r>
              <a:rPr sz="1800" b="1" spc="-20" dirty="0" smtClean="0">
                <a:latin typeface="Arial"/>
                <a:cs typeface="Arial"/>
              </a:rPr>
              <a:t>s?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4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-114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oba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às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el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D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ret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Pr</a:t>
            </a:r>
            <a:r>
              <a:rPr sz="1400" spc="-5" dirty="0" smtClean="0">
                <a:latin typeface="Arial"/>
                <a:cs typeface="Arial"/>
              </a:rPr>
              <a:t>eu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egü</a:t>
            </a:r>
            <a:r>
              <a:rPr sz="1400" spc="-1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t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en</a:t>
            </a:r>
            <a:r>
              <a:rPr sz="1400" spc="0" dirty="0" smtClean="0">
                <a:latin typeface="Arial"/>
                <a:cs typeface="Arial"/>
              </a:rPr>
              <a:t>lla</a:t>
            </a:r>
            <a:r>
              <a:rPr sz="1400" spc="5" dirty="0" smtClean="0">
                <a:latin typeface="Arial"/>
                <a:cs typeface="Arial"/>
              </a:rPr>
              <a:t>ç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76"/>
              </a:spcBef>
            </a:pPr>
            <a:endParaRPr sz="1300"/>
          </a:p>
          <a:p>
            <a:pPr marL="355600" marR="12700" indent="-295910">
              <a:lnSpc>
                <a:spcPct val="100699"/>
              </a:lnSpc>
            </a:pPr>
            <a:r>
              <a:rPr sz="1400" u="heavy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P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o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r</a:t>
            </a:r>
            <a:r>
              <a:rPr sz="1400" u="heavy" spc="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</a:t>
            </a:r>
            <a:r>
              <a:rPr sz="1400" u="heavy" spc="-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l</a:t>
            </a:r>
            <a:r>
              <a:rPr sz="1400" u="heavy" spc="-4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u="heavy" spc="-2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sz="1400" u="heavy" spc="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BL</a:t>
            </a:r>
            <a:r>
              <a:rPr sz="1400" spc="-114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rà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ad</a:t>
            </a:r>
            <a:r>
              <a:rPr sz="1400" spc="-15" dirty="0" smtClean="0">
                <a:latin typeface="Arial"/>
                <a:cs typeface="Arial"/>
              </a:rPr>
              <a:t>è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Wingdings"/>
                <a:cs typeface="Wingdings"/>
              </a:rPr>
              <a:t>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330" dirty="0" smtClean="0">
                <a:latin typeface="Arial"/>
                <a:cs typeface="Arial"/>
              </a:rPr>
              <a:t>T</a:t>
            </a:r>
            <a:r>
              <a:rPr sz="1400" spc="-5" dirty="0" smtClean="0">
                <a:latin typeface="Arial"/>
                <a:cs typeface="Arial"/>
              </a:rPr>
              <a:t>au</a:t>
            </a:r>
            <a:r>
              <a:rPr sz="1400" spc="0" dirty="0" smtClean="0">
                <a:latin typeface="Arial"/>
                <a:cs typeface="Arial"/>
              </a:rPr>
              <a:t>ler</a:t>
            </a:r>
            <a:r>
              <a:rPr sz="1400" spc="-6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d’in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or</a:t>
            </a:r>
            <a:r>
              <a:rPr sz="1400" spc="-20" dirty="0" smtClean="0">
                <a:latin typeface="Arial"/>
                <a:cs typeface="Arial"/>
              </a:rPr>
              <a:t>m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ió</a:t>
            </a:r>
            <a:r>
              <a:rPr sz="1400" spc="-10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l’o</a:t>
            </a:r>
            <a:r>
              <a:rPr sz="1400" spc="5" dirty="0" smtClean="0">
                <a:latin typeface="Arial"/>
                <a:cs typeface="Arial"/>
              </a:rPr>
              <a:t>f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ina</a:t>
            </a:r>
            <a:r>
              <a:rPr sz="1400" spc="-5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up</a:t>
            </a:r>
            <a:r>
              <a:rPr sz="1400" spc="0" dirty="0" smtClean="0">
                <a:latin typeface="Arial"/>
                <a:cs typeface="Arial"/>
              </a:rPr>
              <a:t>ort a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la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do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-5" dirty="0" smtClean="0">
                <a:latin typeface="Arial"/>
                <a:cs typeface="Arial"/>
              </a:rPr>
              <a:t>ènc</a:t>
            </a:r>
            <a:r>
              <a:rPr sz="1400" spc="0" dirty="0" smtClean="0">
                <a:latin typeface="Arial"/>
                <a:cs typeface="Arial"/>
              </a:rPr>
              <a:t>ia</a:t>
            </a:r>
            <a:r>
              <a:rPr sz="1400" spc="-8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Wingdings"/>
                <a:cs typeface="Wingdings"/>
              </a:rPr>
              <a:t></a:t>
            </a:r>
            <a:r>
              <a:rPr sz="1400" spc="0" dirty="0" smtClean="0">
                <a:latin typeface="Arial"/>
                <a:cs typeface="Arial"/>
              </a:rPr>
              <a:t>Pr</a:t>
            </a:r>
            <a:r>
              <a:rPr sz="1400" spc="-5" dirty="0" smtClean="0">
                <a:latin typeface="Arial"/>
                <a:cs typeface="Arial"/>
              </a:rPr>
              <a:t>eu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pú</a:t>
            </a:r>
            <a:r>
              <a:rPr sz="1400" spc="0" dirty="0" smtClean="0">
                <a:latin typeface="Arial"/>
                <a:cs typeface="Arial"/>
              </a:rPr>
              <a:t>bli</a:t>
            </a:r>
            <a:r>
              <a:rPr sz="1400" spc="5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01381" y="509049"/>
            <a:ext cx="4406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6" action="ppaction://hlinksldjump"/>
              </a:rPr>
              <a:t>índ</a:t>
            </a:r>
            <a:r>
              <a:rPr sz="1500" u="heavy" spc="-75" dirty="0" smtClean="0">
                <a:solidFill>
                  <a:srgbClr val="0000FF"/>
                </a:solidFill>
                <a:latin typeface="Calibri"/>
                <a:cs typeface="Calibri"/>
                <a:hlinkClick r:id="rId6" action="ppaction://hlinksldjump"/>
              </a:rPr>
              <a:t>e</a:t>
            </a:r>
            <a:r>
              <a:rPr sz="1500" u="heavy" spc="0" dirty="0" smtClean="0">
                <a:solidFill>
                  <a:srgbClr val="0000FF"/>
                </a:solidFill>
                <a:latin typeface="Calibri"/>
                <a:cs typeface="Calibri"/>
                <a:hlinkClick r:id="rId6" action="ppaction://hlinksldjump"/>
              </a:rPr>
              <a:t>x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8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85215">
              <a:lnSpc>
                <a:spcPct val="100000"/>
              </a:lnSpc>
              <a:tabLst>
                <a:tab pos="3710304" algn="l"/>
              </a:tabLst>
            </a:pPr>
            <a:r>
              <a:rPr sz="3800" b="1" spc="-20" dirty="0" smtClean="0">
                <a:latin typeface="Arial"/>
                <a:cs typeface="Arial"/>
              </a:rPr>
              <a:t>P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guntes	f</a:t>
            </a:r>
            <a:r>
              <a:rPr sz="3800" b="1" spc="-5" dirty="0" smtClean="0">
                <a:latin typeface="Arial"/>
                <a:cs typeface="Arial"/>
              </a:rPr>
              <a:t>re</a:t>
            </a:r>
            <a:r>
              <a:rPr sz="3800" b="1" spc="0" dirty="0" smtClean="0">
                <a:latin typeface="Arial"/>
                <a:cs typeface="Arial"/>
              </a:rPr>
              <a:t>qü</a:t>
            </a:r>
            <a:r>
              <a:rPr sz="3800" b="1" spc="-5" dirty="0" smtClean="0">
                <a:latin typeface="Arial"/>
                <a:cs typeface="Arial"/>
              </a:rPr>
              <a:t>e</a:t>
            </a:r>
            <a:r>
              <a:rPr sz="3800" b="1" spc="0" dirty="0" smtClean="0">
                <a:latin typeface="Arial"/>
                <a:cs typeface="Arial"/>
              </a:rPr>
              <a:t>n</a:t>
            </a:r>
            <a:r>
              <a:rPr sz="3800" b="1" spc="-10" dirty="0" smtClean="0">
                <a:latin typeface="Arial"/>
                <a:cs typeface="Arial"/>
              </a:rPr>
              <a:t>ts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39596" y="987539"/>
            <a:ext cx="7623044" cy="425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5651" y="1052741"/>
            <a:ext cx="7344816" cy="288036"/>
          </a:xfrm>
          <a:custGeom>
            <a:avLst/>
            <a:gdLst/>
            <a:ahLst/>
            <a:cxnLst/>
            <a:rect l="l" t="t" r="r" b="b"/>
            <a:pathLst>
              <a:path w="7344816" h="288036">
                <a:moveTo>
                  <a:pt x="0" y="0"/>
                </a:moveTo>
                <a:lnTo>
                  <a:pt x="7344816" y="0"/>
                </a:lnTo>
                <a:lnTo>
                  <a:pt x="7344816" y="288036"/>
                </a:lnTo>
                <a:lnTo>
                  <a:pt x="0" y="28803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180493" y="1012854"/>
            <a:ext cx="1543685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200" b="1" spc="-1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200" b="1" spc="-5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200" b="1" spc="-25" dirty="0" smtClean="0">
                <a:solidFill>
                  <a:srgbClr val="FFFFFF"/>
                </a:solidFill>
                <a:latin typeface="Arial"/>
                <a:cs typeface="Arial"/>
              </a:rPr>
              <a:t>atríc</a:t>
            </a:r>
            <a:r>
              <a:rPr sz="2200" b="1" spc="-30" dirty="0" smtClean="0">
                <a:solidFill>
                  <a:srgbClr val="FFFFFF"/>
                </a:solidFill>
                <a:latin typeface="Arial"/>
                <a:cs typeface="Arial"/>
              </a:rPr>
              <a:t>ula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51" y="3047"/>
            <a:ext cx="1223767" cy="6854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05" y="116636"/>
            <a:ext cx="1071575" cy="6624739"/>
          </a:xfrm>
          <a:custGeom>
            <a:avLst/>
            <a:gdLst/>
            <a:ahLst/>
            <a:cxnLst/>
            <a:rect l="l" t="t" r="r" b="b"/>
            <a:pathLst>
              <a:path w="1071575" h="6624739">
                <a:moveTo>
                  <a:pt x="0" y="0"/>
                </a:moveTo>
                <a:lnTo>
                  <a:pt x="1071575" y="0"/>
                </a:lnTo>
                <a:lnTo>
                  <a:pt x="1071575" y="6624739"/>
                </a:lnTo>
                <a:lnTo>
                  <a:pt x="0" y="662473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9393" y="906061"/>
            <a:ext cx="345440" cy="509270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b="1" spc="-1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200" b="1" spc="-1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DOCÈNC</a:t>
            </a:r>
            <a:r>
              <a:rPr sz="2200" b="1" spc="0" dirty="0" smtClean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51110" y="6311396"/>
            <a:ext cx="3139191" cy="473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12747" y="5448300"/>
            <a:ext cx="7476740" cy="7924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7660" y="5517235"/>
            <a:ext cx="7200798" cy="648068"/>
          </a:xfrm>
          <a:custGeom>
            <a:avLst/>
            <a:gdLst/>
            <a:ahLst/>
            <a:cxnLst/>
            <a:rect l="l" t="t" r="r" b="b"/>
            <a:pathLst>
              <a:path w="7200798" h="648068">
                <a:moveTo>
                  <a:pt x="7200798" y="648068"/>
                </a:moveTo>
                <a:lnTo>
                  <a:pt x="0" y="648068"/>
                </a:lnTo>
                <a:lnTo>
                  <a:pt x="0" y="0"/>
                </a:lnTo>
                <a:lnTo>
                  <a:pt x="7200798" y="0"/>
                </a:lnTo>
                <a:lnTo>
                  <a:pt x="7200798" y="648068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25254" y="5554752"/>
            <a:ext cx="6793865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5405" marR="12700" indent="-1323340">
              <a:lnSpc>
                <a:spcPct val="100000"/>
              </a:lnSpc>
            </a:pPr>
            <a:r>
              <a:rPr sz="1800" spc="-3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trí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?</a:t>
            </a:r>
            <a:r>
              <a:rPr sz="18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mb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eu dub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18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8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bl.ofi</a:t>
            </a:r>
            <a:r>
              <a:rPr sz="1800" b="1" u="heavy" spc="-1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.do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n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a</a:t>
            </a:r>
            <a:r>
              <a:rPr sz="1800" b="1" u="heavy" spc="-5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@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up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</a:t>
            </a:r>
            <a:r>
              <a:rPr sz="1800" b="1" u="heavy" spc="-2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e</a:t>
            </a:r>
            <a:r>
              <a:rPr sz="1800" b="1" u="heavy" spc="0" dirty="0" smtClean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du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100390" y="530758"/>
            <a:ext cx="648068" cy="233946"/>
          </a:xfrm>
          <a:custGeom>
            <a:avLst/>
            <a:gdLst/>
            <a:ahLst/>
            <a:cxnLst/>
            <a:rect l="l" t="t" r="r" b="b"/>
            <a:pathLst>
              <a:path w="648068" h="233946">
                <a:moveTo>
                  <a:pt x="648068" y="0"/>
                </a:moveTo>
                <a:lnTo>
                  <a:pt x="0" y="0"/>
                </a:lnTo>
                <a:lnTo>
                  <a:pt x="0" y="233946"/>
                </a:lnTo>
                <a:lnTo>
                  <a:pt x="648068" y="233946"/>
                </a:lnTo>
                <a:lnTo>
                  <a:pt x="64806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9970" y="494677"/>
            <a:ext cx="48907" cy="36080"/>
          </a:xfrm>
          <a:custGeom>
            <a:avLst/>
            <a:gdLst/>
            <a:ahLst/>
            <a:cxnLst/>
            <a:rect l="l" t="t" r="r" b="b"/>
            <a:pathLst>
              <a:path w="48907" h="36080">
                <a:moveTo>
                  <a:pt x="0" y="18040"/>
                </a:moveTo>
                <a:lnTo>
                  <a:pt x="48907" y="18040"/>
                </a:lnTo>
              </a:path>
            </a:pathLst>
          </a:custGeom>
          <a:ln w="37350">
            <a:solidFill>
              <a:srgbClr val="FFC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39557" y="404662"/>
            <a:ext cx="169735" cy="90017"/>
          </a:xfrm>
          <a:custGeom>
            <a:avLst/>
            <a:gdLst/>
            <a:ahLst/>
            <a:cxnLst/>
            <a:rect l="l" t="t" r="r" b="b"/>
            <a:pathLst>
              <a:path w="169735" h="90017">
                <a:moveTo>
                  <a:pt x="84874" y="0"/>
                </a:moveTo>
                <a:lnTo>
                  <a:pt x="0" y="90017"/>
                </a:lnTo>
                <a:lnTo>
                  <a:pt x="169735" y="90017"/>
                </a:lnTo>
                <a:lnTo>
                  <a:pt x="848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0391" y="404662"/>
            <a:ext cx="648068" cy="360044"/>
          </a:xfrm>
          <a:custGeom>
            <a:avLst/>
            <a:gdLst/>
            <a:ahLst/>
            <a:cxnLst/>
            <a:rect l="l" t="t" r="r" b="b"/>
            <a:pathLst>
              <a:path w="648068" h="360044">
                <a:moveTo>
                  <a:pt x="0" y="126098"/>
                </a:moveTo>
                <a:lnTo>
                  <a:pt x="299580" y="126098"/>
                </a:lnTo>
                <a:lnTo>
                  <a:pt x="299580" y="90017"/>
                </a:lnTo>
                <a:lnTo>
                  <a:pt x="239166" y="90017"/>
                </a:lnTo>
                <a:lnTo>
                  <a:pt x="324040" y="0"/>
                </a:lnTo>
                <a:lnTo>
                  <a:pt x="408901" y="90017"/>
                </a:lnTo>
                <a:lnTo>
                  <a:pt x="348488" y="90017"/>
                </a:lnTo>
                <a:lnTo>
                  <a:pt x="348488" y="126098"/>
                </a:lnTo>
                <a:lnTo>
                  <a:pt x="648068" y="126098"/>
                </a:lnTo>
                <a:lnTo>
                  <a:pt x="648068" y="360044"/>
                </a:lnTo>
                <a:lnTo>
                  <a:pt x="0" y="360044"/>
                </a:lnTo>
                <a:lnTo>
                  <a:pt x="0" y="126098"/>
                </a:lnTo>
                <a:close/>
              </a:path>
            </a:pathLst>
          </a:custGeom>
          <a:ln w="19050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53168" y="509049"/>
            <a:ext cx="339090" cy="250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u="heavy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ini</a:t>
            </a:r>
            <a:r>
              <a:rPr sz="1500" u="heavy" spc="-10" dirty="0" smtClean="0">
                <a:solidFill>
                  <a:srgbClr val="0000FF"/>
                </a:solidFill>
                <a:latin typeface="Calibri"/>
                <a:cs typeface="Calibri"/>
                <a:hlinkClick r:id="rId7" action="ppaction://hlinksldjump"/>
              </a:rPr>
              <a:t>ci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870">
              <a:lnSpc>
                <a:spcPct val="100000"/>
              </a:lnSpc>
            </a:pPr>
            <a:fld id="{81D60167-4931-47E6-BA6A-407CBD079E47}" type="slidenum">
              <a:rPr sz="1200" spc="-10" dirty="0" smtClean="0">
                <a:solidFill>
                  <a:srgbClr val="8B8B8B"/>
                </a:solidFill>
                <a:latin typeface="Calibri"/>
                <a:cs typeface="Calibri"/>
              </a:rPr>
              <a:t>9</a:t>
            </a:fld>
            <a:endParaRPr sz="120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233579"/>
              </p:ext>
            </p:extLst>
          </p:nvPr>
        </p:nvGraphicFramePr>
        <p:xfrm>
          <a:off x="1534963" y="1544081"/>
          <a:ext cx="7200798" cy="27511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3"/>
                <a:gridCol w="864095"/>
              </a:tblGrid>
              <a:tr h="370842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gunt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4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800" b="1" spc="-2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sz="18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7722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nc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g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una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du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ó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/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bon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f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ó</a:t>
                      </a:r>
                      <a:r>
                        <a:rPr sz="1200" u="sng" spc="-10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sob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el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eu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de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</a:t>
                      </a:r>
                      <a:r>
                        <a:rPr sz="1200" u="sng" spc="-3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estud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 action="ppaction://hlinksldjump"/>
                        </a:rPr>
                        <a:t>s?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On,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uan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i com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he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de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cu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r-m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 action="ppaction://hlinksldjump"/>
                        </a:rPr>
                        <a:t>e?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</a:pPr>
                      <a:r>
                        <a:rPr sz="1200" spc="-80" dirty="0" smtClean="0"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Què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he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f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er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per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aco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llir-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me</a:t>
                      </a:r>
                      <a:r>
                        <a:rPr sz="1200" u="sng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la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ded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c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ó</a:t>
                      </a:r>
                      <a:r>
                        <a:rPr sz="1200" u="sng" spc="-9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ls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estud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s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te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ps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co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et</a:t>
                      </a:r>
                      <a:r>
                        <a:rPr sz="1200" u="sng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o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te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ps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pa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0" action="ppaction://hlinksldjump"/>
                        </a:rPr>
                        <a:t>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4317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Si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he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obt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n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g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ut</a:t>
                      </a:r>
                      <a:r>
                        <a:rPr sz="1200" u="sng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aça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a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la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U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PC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i no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puc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n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ar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ls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eus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estud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s,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uè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puc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 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f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1" action="ppaction://hlinksldjump"/>
                        </a:rPr>
                        <a:t>r?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78740" marR="12192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Qu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nts </a:t>
                      </a:r>
                      <a:r>
                        <a:rPr sz="1200" u="sng" spc="-8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c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r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è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ts </a:t>
                      </a:r>
                      <a:r>
                        <a:rPr sz="1200" u="sng" spc="-7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p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uc </a:t>
                      </a:r>
                      <a:r>
                        <a:rPr sz="1200" u="sng" spc="-8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su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s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p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en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e </a:t>
                      </a:r>
                      <a:r>
                        <a:rPr sz="1200" u="sng" spc="-1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c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om 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a 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à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x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m 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a 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la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F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a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se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In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c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al </a:t>
                      </a:r>
                      <a:r>
                        <a:rPr sz="1200" u="sng" spc="-9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p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er </a:t>
                      </a:r>
                      <a:r>
                        <a:rPr sz="1200" u="sng" spc="-7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p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o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d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er </a:t>
                      </a:r>
                      <a:r>
                        <a:rPr sz="1200" u="sng" spc="-8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nc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l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o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e </a:t>
                      </a:r>
                      <a:r>
                        <a:rPr sz="1200" u="sng" spc="-1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a 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la</a:t>
                      </a:r>
                      <a:r>
                        <a:rPr sz="1200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at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r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í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cu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a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ass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i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g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nat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es</a:t>
                      </a:r>
                      <a:r>
                        <a:rPr sz="1200" u="sng" spc="-1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se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g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on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cu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2" action="ppaction://hlinksldjump"/>
                        </a:rPr>
                        <a:t>s?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Qui</a:t>
                      </a:r>
                      <a:r>
                        <a:rPr sz="1200" u="sng" spc="-4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 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f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i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xa</a:t>
                      </a:r>
                      <a:r>
                        <a:rPr sz="1200" u="sng" spc="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el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eu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de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s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estud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3" action="ppaction://hlinksldjump"/>
                        </a:rPr>
                        <a:t>s?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74318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Si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m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ado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n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o</a:t>
                      </a:r>
                      <a:r>
                        <a:rPr sz="1200" u="sng" spc="-10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 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ue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m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he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e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q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i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v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ocat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en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es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ass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i</a:t>
                      </a:r>
                      <a:r>
                        <a:rPr sz="1200" u="sng" spc="-2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g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natu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r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es</a:t>
                      </a:r>
                      <a:r>
                        <a:rPr sz="1200" u="sng" spc="-6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ri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ades,</a:t>
                      </a:r>
                      <a:r>
                        <a:rPr sz="1200" u="sng" spc="-6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puc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od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i</a:t>
                      </a:r>
                      <a:r>
                        <a:rPr sz="1200" u="sng" spc="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f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c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ar</a:t>
                      </a:r>
                      <a:r>
                        <a:rPr sz="1200" u="sng" spc="-8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la</a:t>
                      </a:r>
                      <a:r>
                        <a:rPr sz="1200" u="sng" spc="-1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at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r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í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cu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4" action="ppaction://hlinksldjump"/>
                        </a:rPr>
                        <a:t>a?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16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74317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sz="1200" u="sng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Què</a:t>
                      </a:r>
                      <a:r>
                        <a:rPr sz="1200" u="sng" spc="-3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he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 </a:t>
                      </a:r>
                      <a:r>
                        <a:rPr sz="1200" u="sng" spc="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f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er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per</a:t>
                      </a:r>
                      <a:r>
                        <a:rPr sz="1200" u="sng" spc="-5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de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an</a:t>
                      </a:r>
                      <a:r>
                        <a:rPr sz="1200" u="sng" spc="-1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a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r</a:t>
                      </a:r>
                      <a:r>
                        <a:rPr sz="1200" u="sng" spc="-9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p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ri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ri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tat</a:t>
                      </a:r>
                      <a:r>
                        <a:rPr sz="1200" u="sng" spc="-4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en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l’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o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r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d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re</a:t>
                      </a:r>
                      <a:r>
                        <a:rPr sz="1200" u="sng" spc="-5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de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 </a:t>
                      </a:r>
                      <a:r>
                        <a:rPr sz="1200" u="sng" spc="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m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at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r</a:t>
                      </a:r>
                      <a:r>
                        <a:rPr sz="1200" u="sng" spc="-2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í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cu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l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15" action="ppaction://hlinksldjump"/>
                        </a:rPr>
                        <a:t>a?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4963</Words>
  <Application>Microsoft Office PowerPoint</Application>
  <PresentationFormat>Presentació en pantalla (4:3)</PresentationFormat>
  <Paragraphs>837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56</vt:i4>
      </vt:variant>
    </vt:vector>
  </HeadingPairs>
  <TitlesOfParts>
    <vt:vector size="57" baseType="lpstr">
      <vt:lpstr>Office Theme</vt:lpstr>
      <vt:lpstr>Preguntes freqüents</vt:lpstr>
      <vt:lpstr>Presentació del PowerPoint</vt:lpstr>
      <vt:lpstr>Presentació del PowerPoint</vt:lpstr>
      <vt:lpstr>Presentació del PowerPoint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Preguntes freqüents</vt:lpstr>
      <vt:lpstr>Presentació del PowerPoint</vt:lpstr>
      <vt:lpstr>Preguntes freqüents</vt:lpstr>
      <vt:lpstr>Preguntes freqüents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UPCnet</dc:creator>
  <cp:lastModifiedBy>UPC</cp:lastModifiedBy>
  <cp:revision>16</cp:revision>
  <dcterms:created xsi:type="dcterms:W3CDTF">2016-05-26T11:55:33Z</dcterms:created>
  <dcterms:modified xsi:type="dcterms:W3CDTF">2017-03-08T09:28:19Z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2016-05-19T00:00:00Z</vt:filetime>
  </property>
  <property fmtid="{D5CDD505-2E9C-101B-9397-08002B2CF9AE}" pid="3" name="LastSaved">
    <vt:filetime>2016-05-26T00:00:00Z</vt:filetime>
  </property>
</Properties>
</file>